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48" r:id="rId3"/>
    <p:sldId id="260" r:id="rId4"/>
    <p:sldId id="261" r:id="rId5"/>
    <p:sldId id="262" r:id="rId6"/>
    <p:sldId id="272" r:id="rId7"/>
    <p:sldId id="273" r:id="rId8"/>
    <p:sldId id="284" r:id="rId9"/>
    <p:sldId id="293" r:id="rId10"/>
    <p:sldId id="309" r:id="rId11"/>
    <p:sldId id="340" r:id="rId12"/>
    <p:sldId id="346" r:id="rId13"/>
    <p:sldId id="347" r:id="rId14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94660"/>
  </p:normalViewPr>
  <p:slideViewPr>
    <p:cSldViewPr>
      <p:cViewPr varScale="1">
        <p:scale>
          <a:sx n="103" d="100"/>
          <a:sy n="103" d="100"/>
        </p:scale>
        <p:origin x="826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7269" y="699542"/>
            <a:ext cx="9144001" cy="3384376"/>
          </a:xfrm>
          <a:prstGeom prst="rect">
            <a:avLst/>
          </a:prstGeom>
          <a:solidFill>
            <a:srgbClr val="D9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-1645" y="-596602"/>
            <a:ext cx="9156701" cy="3392488"/>
            <a:chOff x="-8" y="921"/>
            <a:chExt cx="5768" cy="2137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" name="Group 22"/>
          <p:cNvGrpSpPr>
            <a:grpSpLocks noChangeAspect="1"/>
          </p:cNvGrpSpPr>
          <p:nvPr userDrawn="1"/>
        </p:nvGrpSpPr>
        <p:grpSpPr bwMode="auto">
          <a:xfrm>
            <a:off x="-7268" y="1853604"/>
            <a:ext cx="1595438" cy="1760538"/>
            <a:chOff x="0" y="1636"/>
            <a:chExt cx="1005" cy="1109"/>
          </a:xfrm>
        </p:grpSpPr>
        <p:sp>
          <p:nvSpPr>
            <p:cNvPr id="12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" name="Group 29"/>
          <p:cNvGrpSpPr>
            <a:grpSpLocks noChangeAspect="1"/>
          </p:cNvGrpSpPr>
          <p:nvPr userDrawn="1"/>
        </p:nvGrpSpPr>
        <p:grpSpPr bwMode="auto">
          <a:xfrm>
            <a:off x="290835" y="267994"/>
            <a:ext cx="2627784" cy="1295644"/>
            <a:chOff x="0" y="740"/>
            <a:chExt cx="5760" cy="2840"/>
          </a:xfrm>
        </p:grpSpPr>
        <p:sp>
          <p:nvSpPr>
            <p:cNvPr id="16" name="AutoShape 28"/>
            <p:cNvSpPr>
              <a:spLocks noChangeAspect="1" noChangeArrowheads="1" noTextEdit="1"/>
            </p:cNvSpPr>
            <p:nvPr userDrawn="1"/>
          </p:nvSpPr>
          <p:spPr bwMode="auto">
            <a:xfrm>
              <a:off x="0" y="740"/>
              <a:ext cx="5760" cy="2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30"/>
            <p:cNvSpPr>
              <a:spLocks noEditPoints="1"/>
            </p:cNvSpPr>
            <p:nvPr userDrawn="1"/>
          </p:nvSpPr>
          <p:spPr bwMode="auto">
            <a:xfrm>
              <a:off x="504" y="2861"/>
              <a:ext cx="1699" cy="719"/>
            </a:xfrm>
            <a:custGeom>
              <a:avLst/>
              <a:gdLst>
                <a:gd name="T0" fmla="*/ 164 w 324"/>
                <a:gd name="T1" fmla="*/ 19 h 137"/>
                <a:gd name="T2" fmla="*/ 197 w 324"/>
                <a:gd name="T3" fmla="*/ 0 h 137"/>
                <a:gd name="T4" fmla="*/ 224 w 324"/>
                <a:gd name="T5" fmla="*/ 30 h 137"/>
                <a:gd name="T6" fmla="*/ 224 w 324"/>
                <a:gd name="T7" fmla="*/ 102 h 137"/>
                <a:gd name="T8" fmla="*/ 213 w 324"/>
                <a:gd name="T9" fmla="*/ 102 h 137"/>
                <a:gd name="T10" fmla="*/ 213 w 324"/>
                <a:gd name="T11" fmla="*/ 32 h 137"/>
                <a:gd name="T12" fmla="*/ 194 w 324"/>
                <a:gd name="T13" fmla="*/ 9 h 137"/>
                <a:gd name="T14" fmla="*/ 165 w 324"/>
                <a:gd name="T15" fmla="*/ 30 h 137"/>
                <a:gd name="T16" fmla="*/ 165 w 324"/>
                <a:gd name="T17" fmla="*/ 102 h 137"/>
                <a:gd name="T18" fmla="*/ 154 w 324"/>
                <a:gd name="T19" fmla="*/ 102 h 137"/>
                <a:gd name="T20" fmla="*/ 154 w 324"/>
                <a:gd name="T21" fmla="*/ 2 h 137"/>
                <a:gd name="T22" fmla="*/ 163 w 324"/>
                <a:gd name="T23" fmla="*/ 2 h 137"/>
                <a:gd name="T24" fmla="*/ 164 w 324"/>
                <a:gd name="T25" fmla="*/ 19 h 137"/>
                <a:gd name="T26" fmla="*/ 21 w 324"/>
                <a:gd name="T27" fmla="*/ 2 h 137"/>
                <a:gd name="T28" fmla="*/ 21 w 324"/>
                <a:gd name="T29" fmla="*/ 96 h 137"/>
                <a:gd name="T30" fmla="*/ 0 w 324"/>
                <a:gd name="T31" fmla="*/ 128 h 137"/>
                <a:gd name="T32" fmla="*/ 3 w 324"/>
                <a:gd name="T33" fmla="*/ 137 h 137"/>
                <a:gd name="T34" fmla="*/ 33 w 324"/>
                <a:gd name="T35" fmla="*/ 95 h 137"/>
                <a:gd name="T36" fmla="*/ 33 w 324"/>
                <a:gd name="T37" fmla="*/ 2 h 137"/>
                <a:gd name="T38" fmla="*/ 21 w 324"/>
                <a:gd name="T39" fmla="*/ 2 h 137"/>
                <a:gd name="T40" fmla="*/ 133 w 324"/>
                <a:gd name="T41" fmla="*/ 56 h 137"/>
                <a:gd name="T42" fmla="*/ 66 w 324"/>
                <a:gd name="T43" fmla="*/ 56 h 137"/>
                <a:gd name="T44" fmla="*/ 98 w 324"/>
                <a:gd name="T45" fmla="*/ 94 h 137"/>
                <a:gd name="T46" fmla="*/ 125 w 324"/>
                <a:gd name="T47" fmla="*/ 84 h 137"/>
                <a:gd name="T48" fmla="*/ 130 w 324"/>
                <a:gd name="T49" fmla="*/ 92 h 137"/>
                <a:gd name="T50" fmla="*/ 97 w 324"/>
                <a:gd name="T51" fmla="*/ 104 h 137"/>
                <a:gd name="T52" fmla="*/ 55 w 324"/>
                <a:gd name="T53" fmla="*/ 52 h 137"/>
                <a:gd name="T54" fmla="*/ 95 w 324"/>
                <a:gd name="T55" fmla="*/ 0 h 137"/>
                <a:gd name="T56" fmla="*/ 134 w 324"/>
                <a:gd name="T57" fmla="*/ 49 h 137"/>
                <a:gd name="T58" fmla="*/ 133 w 324"/>
                <a:gd name="T59" fmla="*/ 56 h 137"/>
                <a:gd name="T60" fmla="*/ 123 w 324"/>
                <a:gd name="T61" fmla="*/ 47 h 137"/>
                <a:gd name="T62" fmla="*/ 95 w 324"/>
                <a:gd name="T63" fmla="*/ 9 h 137"/>
                <a:gd name="T64" fmla="*/ 66 w 324"/>
                <a:gd name="T65" fmla="*/ 47 h 137"/>
                <a:gd name="T66" fmla="*/ 123 w 324"/>
                <a:gd name="T67" fmla="*/ 47 h 137"/>
                <a:gd name="T68" fmla="*/ 324 w 324"/>
                <a:gd name="T69" fmla="*/ 96 h 137"/>
                <a:gd name="T70" fmla="*/ 322 w 324"/>
                <a:gd name="T71" fmla="*/ 104 h 137"/>
                <a:gd name="T72" fmla="*/ 305 w 324"/>
                <a:gd name="T73" fmla="*/ 87 h 137"/>
                <a:gd name="T74" fmla="*/ 305 w 324"/>
                <a:gd name="T75" fmla="*/ 87 h 137"/>
                <a:gd name="T76" fmla="*/ 273 w 324"/>
                <a:gd name="T77" fmla="*/ 104 h 137"/>
                <a:gd name="T78" fmla="*/ 243 w 324"/>
                <a:gd name="T79" fmla="*/ 74 h 137"/>
                <a:gd name="T80" fmla="*/ 286 w 324"/>
                <a:gd name="T81" fmla="*/ 42 h 137"/>
                <a:gd name="T82" fmla="*/ 304 w 324"/>
                <a:gd name="T83" fmla="*/ 42 h 137"/>
                <a:gd name="T84" fmla="*/ 304 w 324"/>
                <a:gd name="T85" fmla="*/ 32 h 137"/>
                <a:gd name="T86" fmla="*/ 280 w 324"/>
                <a:gd name="T87" fmla="*/ 9 h 137"/>
                <a:gd name="T88" fmla="*/ 253 w 324"/>
                <a:gd name="T89" fmla="*/ 15 h 137"/>
                <a:gd name="T90" fmla="*/ 250 w 324"/>
                <a:gd name="T91" fmla="*/ 6 h 137"/>
                <a:gd name="T92" fmla="*/ 281 w 324"/>
                <a:gd name="T93" fmla="*/ 0 h 137"/>
                <a:gd name="T94" fmla="*/ 315 w 324"/>
                <a:gd name="T95" fmla="*/ 32 h 137"/>
                <a:gd name="T96" fmla="*/ 315 w 324"/>
                <a:gd name="T97" fmla="*/ 80 h 137"/>
                <a:gd name="T98" fmla="*/ 324 w 324"/>
                <a:gd name="T99" fmla="*/ 96 h 137"/>
                <a:gd name="T100" fmla="*/ 304 w 324"/>
                <a:gd name="T101" fmla="*/ 51 h 137"/>
                <a:gd name="T102" fmla="*/ 287 w 324"/>
                <a:gd name="T103" fmla="*/ 51 h 137"/>
                <a:gd name="T104" fmla="*/ 254 w 324"/>
                <a:gd name="T105" fmla="*/ 73 h 137"/>
                <a:gd name="T106" fmla="*/ 276 w 324"/>
                <a:gd name="T107" fmla="*/ 95 h 137"/>
                <a:gd name="T108" fmla="*/ 304 w 324"/>
                <a:gd name="T109" fmla="*/ 76 h 137"/>
                <a:gd name="T110" fmla="*/ 304 w 324"/>
                <a:gd name="T111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4" h="137">
                  <a:moveTo>
                    <a:pt x="164" y="19"/>
                  </a:moveTo>
                  <a:cubicBezTo>
                    <a:pt x="172" y="7"/>
                    <a:pt x="183" y="0"/>
                    <a:pt x="197" y="0"/>
                  </a:cubicBezTo>
                  <a:cubicBezTo>
                    <a:pt x="216" y="0"/>
                    <a:pt x="224" y="11"/>
                    <a:pt x="224" y="30"/>
                  </a:cubicBezTo>
                  <a:cubicBezTo>
                    <a:pt x="224" y="102"/>
                    <a:pt x="224" y="102"/>
                    <a:pt x="224" y="102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213" y="32"/>
                    <a:pt x="213" y="32"/>
                    <a:pt x="213" y="32"/>
                  </a:cubicBezTo>
                  <a:cubicBezTo>
                    <a:pt x="213" y="16"/>
                    <a:pt x="207" y="9"/>
                    <a:pt x="194" y="9"/>
                  </a:cubicBezTo>
                  <a:cubicBezTo>
                    <a:pt x="182" y="9"/>
                    <a:pt x="171" y="20"/>
                    <a:pt x="165" y="30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63" y="2"/>
                    <a:pt x="163" y="2"/>
                    <a:pt x="163" y="2"/>
                  </a:cubicBezTo>
                  <a:lnTo>
                    <a:pt x="164" y="19"/>
                  </a:lnTo>
                  <a:close/>
                  <a:moveTo>
                    <a:pt x="21" y="2"/>
                  </a:moveTo>
                  <a:cubicBezTo>
                    <a:pt x="21" y="96"/>
                    <a:pt x="21" y="96"/>
                    <a:pt x="21" y="96"/>
                  </a:cubicBezTo>
                  <a:cubicBezTo>
                    <a:pt x="21" y="113"/>
                    <a:pt x="16" y="122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4" y="129"/>
                    <a:pt x="33" y="121"/>
                    <a:pt x="33" y="95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21" y="2"/>
                  </a:lnTo>
                  <a:close/>
                  <a:moveTo>
                    <a:pt x="133" y="56"/>
                  </a:moveTo>
                  <a:cubicBezTo>
                    <a:pt x="66" y="56"/>
                    <a:pt x="66" y="56"/>
                    <a:pt x="66" y="56"/>
                  </a:cubicBezTo>
                  <a:cubicBezTo>
                    <a:pt x="67" y="83"/>
                    <a:pt x="81" y="94"/>
                    <a:pt x="98" y="94"/>
                  </a:cubicBezTo>
                  <a:cubicBezTo>
                    <a:pt x="108" y="94"/>
                    <a:pt x="116" y="92"/>
                    <a:pt x="125" y="84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21" y="100"/>
                    <a:pt x="110" y="104"/>
                    <a:pt x="97" y="104"/>
                  </a:cubicBezTo>
                  <a:cubicBezTo>
                    <a:pt x="70" y="104"/>
                    <a:pt x="55" y="84"/>
                    <a:pt x="55" y="52"/>
                  </a:cubicBezTo>
                  <a:cubicBezTo>
                    <a:pt x="55" y="21"/>
                    <a:pt x="70" y="0"/>
                    <a:pt x="95" y="0"/>
                  </a:cubicBezTo>
                  <a:cubicBezTo>
                    <a:pt x="120" y="0"/>
                    <a:pt x="134" y="18"/>
                    <a:pt x="134" y="49"/>
                  </a:cubicBezTo>
                  <a:cubicBezTo>
                    <a:pt x="134" y="51"/>
                    <a:pt x="133" y="54"/>
                    <a:pt x="133" y="56"/>
                  </a:cubicBezTo>
                  <a:close/>
                  <a:moveTo>
                    <a:pt x="123" y="47"/>
                  </a:moveTo>
                  <a:cubicBezTo>
                    <a:pt x="122" y="23"/>
                    <a:pt x="113" y="9"/>
                    <a:pt x="95" y="9"/>
                  </a:cubicBezTo>
                  <a:cubicBezTo>
                    <a:pt x="79" y="9"/>
                    <a:pt x="67" y="21"/>
                    <a:pt x="66" y="47"/>
                  </a:cubicBezTo>
                  <a:lnTo>
                    <a:pt x="123" y="47"/>
                  </a:lnTo>
                  <a:close/>
                  <a:moveTo>
                    <a:pt x="324" y="96"/>
                  </a:moveTo>
                  <a:cubicBezTo>
                    <a:pt x="322" y="104"/>
                    <a:pt x="322" y="104"/>
                    <a:pt x="322" y="104"/>
                  </a:cubicBezTo>
                  <a:cubicBezTo>
                    <a:pt x="313" y="102"/>
                    <a:pt x="307" y="98"/>
                    <a:pt x="305" y="87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298" y="99"/>
                    <a:pt x="286" y="104"/>
                    <a:pt x="273" y="104"/>
                  </a:cubicBezTo>
                  <a:cubicBezTo>
                    <a:pt x="254" y="104"/>
                    <a:pt x="243" y="92"/>
                    <a:pt x="243" y="74"/>
                  </a:cubicBezTo>
                  <a:cubicBezTo>
                    <a:pt x="243" y="53"/>
                    <a:pt x="259" y="42"/>
                    <a:pt x="286" y="42"/>
                  </a:cubicBezTo>
                  <a:cubicBezTo>
                    <a:pt x="304" y="42"/>
                    <a:pt x="304" y="42"/>
                    <a:pt x="304" y="4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17"/>
                    <a:pt x="297" y="9"/>
                    <a:pt x="280" y="9"/>
                  </a:cubicBezTo>
                  <a:cubicBezTo>
                    <a:pt x="272" y="9"/>
                    <a:pt x="264" y="10"/>
                    <a:pt x="253" y="15"/>
                  </a:cubicBezTo>
                  <a:cubicBezTo>
                    <a:pt x="250" y="6"/>
                    <a:pt x="250" y="6"/>
                    <a:pt x="250" y="6"/>
                  </a:cubicBezTo>
                  <a:cubicBezTo>
                    <a:pt x="262" y="1"/>
                    <a:pt x="272" y="0"/>
                    <a:pt x="281" y="0"/>
                  </a:cubicBezTo>
                  <a:cubicBezTo>
                    <a:pt x="305" y="0"/>
                    <a:pt x="315" y="12"/>
                    <a:pt x="315" y="32"/>
                  </a:cubicBezTo>
                  <a:cubicBezTo>
                    <a:pt x="315" y="80"/>
                    <a:pt x="315" y="80"/>
                    <a:pt x="315" y="80"/>
                  </a:cubicBezTo>
                  <a:cubicBezTo>
                    <a:pt x="315" y="91"/>
                    <a:pt x="318" y="94"/>
                    <a:pt x="324" y="96"/>
                  </a:cubicBezTo>
                  <a:close/>
                  <a:moveTo>
                    <a:pt x="304" y="51"/>
                  </a:moveTo>
                  <a:cubicBezTo>
                    <a:pt x="287" y="51"/>
                    <a:pt x="287" y="51"/>
                    <a:pt x="287" y="51"/>
                  </a:cubicBezTo>
                  <a:cubicBezTo>
                    <a:pt x="266" y="51"/>
                    <a:pt x="254" y="58"/>
                    <a:pt x="254" y="73"/>
                  </a:cubicBezTo>
                  <a:cubicBezTo>
                    <a:pt x="254" y="87"/>
                    <a:pt x="262" y="95"/>
                    <a:pt x="276" y="95"/>
                  </a:cubicBezTo>
                  <a:cubicBezTo>
                    <a:pt x="289" y="95"/>
                    <a:pt x="298" y="87"/>
                    <a:pt x="304" y="76"/>
                  </a:cubicBezTo>
                  <a:lnTo>
                    <a:pt x="304" y="51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31"/>
            <p:cNvSpPr>
              <a:spLocks noEditPoints="1"/>
            </p:cNvSpPr>
            <p:nvPr userDrawn="1"/>
          </p:nvSpPr>
          <p:spPr bwMode="auto">
            <a:xfrm>
              <a:off x="551" y="1443"/>
              <a:ext cx="5209" cy="1255"/>
            </a:xfrm>
            <a:custGeom>
              <a:avLst/>
              <a:gdLst>
                <a:gd name="T0" fmla="*/ 0 w 993"/>
                <a:gd name="T1" fmla="*/ 58 h 239"/>
                <a:gd name="T2" fmla="*/ 42 w 993"/>
                <a:gd name="T3" fmla="*/ 85 h 239"/>
                <a:gd name="T4" fmla="*/ 620 w 993"/>
                <a:gd name="T5" fmla="*/ 102 h 239"/>
                <a:gd name="T6" fmla="*/ 620 w 993"/>
                <a:gd name="T7" fmla="*/ 102 h 239"/>
                <a:gd name="T8" fmla="*/ 558 w 993"/>
                <a:gd name="T9" fmla="*/ 58 h 239"/>
                <a:gd name="T10" fmla="*/ 523 w 993"/>
                <a:gd name="T11" fmla="*/ 90 h 239"/>
                <a:gd name="T12" fmla="*/ 552 w 993"/>
                <a:gd name="T13" fmla="*/ 27 h 239"/>
                <a:gd name="T14" fmla="*/ 990 w 993"/>
                <a:gd name="T15" fmla="*/ 11 h 239"/>
                <a:gd name="T16" fmla="*/ 969 w 993"/>
                <a:gd name="T17" fmla="*/ 75 h 239"/>
                <a:gd name="T18" fmla="*/ 952 w 993"/>
                <a:gd name="T19" fmla="*/ 104 h 239"/>
                <a:gd name="T20" fmla="*/ 956 w 993"/>
                <a:gd name="T21" fmla="*/ 17 h 239"/>
                <a:gd name="T22" fmla="*/ 130 w 993"/>
                <a:gd name="T23" fmla="*/ 16 h 239"/>
                <a:gd name="T24" fmla="*/ 131 w 993"/>
                <a:gd name="T25" fmla="*/ 102 h 239"/>
                <a:gd name="T26" fmla="*/ 164 w 993"/>
                <a:gd name="T27" fmla="*/ 102 h 239"/>
                <a:gd name="T28" fmla="*/ 212 w 993"/>
                <a:gd name="T29" fmla="*/ 102 h 239"/>
                <a:gd name="T30" fmla="*/ 212 w 993"/>
                <a:gd name="T31" fmla="*/ 102 h 239"/>
                <a:gd name="T32" fmla="*/ 297 w 993"/>
                <a:gd name="T33" fmla="*/ 82 h 239"/>
                <a:gd name="T34" fmla="*/ 311 w 993"/>
                <a:gd name="T35" fmla="*/ 102 h 239"/>
                <a:gd name="T36" fmla="*/ 655 w 993"/>
                <a:gd name="T37" fmla="*/ 20 h 239"/>
                <a:gd name="T38" fmla="*/ 705 w 993"/>
                <a:gd name="T39" fmla="*/ 20 h 239"/>
                <a:gd name="T40" fmla="*/ 356 w 993"/>
                <a:gd name="T41" fmla="*/ 2 h 239"/>
                <a:gd name="T42" fmla="*/ 380 w 993"/>
                <a:gd name="T43" fmla="*/ 85 h 239"/>
                <a:gd name="T44" fmla="*/ 380 w 993"/>
                <a:gd name="T45" fmla="*/ 43 h 239"/>
                <a:gd name="T46" fmla="*/ 459 w 993"/>
                <a:gd name="T47" fmla="*/ 18 h 239"/>
                <a:gd name="T48" fmla="*/ 459 w 993"/>
                <a:gd name="T49" fmla="*/ 47 h 239"/>
                <a:gd name="T50" fmla="*/ 490 w 993"/>
                <a:gd name="T51" fmla="*/ 59 h 239"/>
                <a:gd name="T52" fmla="*/ 436 w 993"/>
                <a:gd name="T53" fmla="*/ 102 h 239"/>
                <a:gd name="T54" fmla="*/ 907 w 993"/>
                <a:gd name="T55" fmla="*/ 20 h 239"/>
                <a:gd name="T56" fmla="*/ 859 w 993"/>
                <a:gd name="T57" fmla="*/ 20 h 239"/>
                <a:gd name="T58" fmla="*/ 907 w 993"/>
                <a:gd name="T59" fmla="*/ 20 h 239"/>
                <a:gd name="T60" fmla="*/ 792 w 993"/>
                <a:gd name="T61" fmla="*/ 63 h 239"/>
                <a:gd name="T62" fmla="*/ 796 w 993"/>
                <a:gd name="T63" fmla="*/ 2 h 239"/>
                <a:gd name="T64" fmla="*/ 767 w 993"/>
                <a:gd name="T65" fmla="*/ 80 h 239"/>
                <a:gd name="T66" fmla="*/ 754 w 993"/>
                <a:gd name="T67" fmla="*/ 20 h 239"/>
                <a:gd name="T68" fmla="*/ 809 w 993"/>
                <a:gd name="T69" fmla="*/ 20 h 239"/>
                <a:gd name="T70" fmla="*/ 283 w 993"/>
                <a:gd name="T71" fmla="*/ 237 h 239"/>
                <a:gd name="T72" fmla="*/ 249 w 993"/>
                <a:gd name="T73" fmla="*/ 150 h 239"/>
                <a:gd name="T74" fmla="*/ 250 w 993"/>
                <a:gd name="T75" fmla="*/ 237 h 239"/>
                <a:gd name="T76" fmla="*/ 283 w 993"/>
                <a:gd name="T77" fmla="*/ 237 h 239"/>
                <a:gd name="T78" fmla="*/ 639 w 993"/>
                <a:gd name="T79" fmla="*/ 167 h 239"/>
                <a:gd name="T80" fmla="*/ 682 w 993"/>
                <a:gd name="T81" fmla="*/ 153 h 239"/>
                <a:gd name="T82" fmla="*/ 716 w 993"/>
                <a:gd name="T83" fmla="*/ 164 h 239"/>
                <a:gd name="T84" fmla="*/ 607 w 993"/>
                <a:gd name="T85" fmla="*/ 150 h 239"/>
                <a:gd name="T86" fmla="*/ 609 w 993"/>
                <a:gd name="T87" fmla="*/ 237 h 239"/>
                <a:gd name="T88" fmla="*/ 331 w 993"/>
                <a:gd name="T89" fmla="*/ 137 h 239"/>
                <a:gd name="T90" fmla="*/ 24 w 993"/>
                <a:gd name="T91" fmla="*/ 137 h 239"/>
                <a:gd name="T92" fmla="*/ 59 w 993"/>
                <a:gd name="T93" fmla="*/ 137 h 239"/>
                <a:gd name="T94" fmla="*/ 50 w 993"/>
                <a:gd name="T95" fmla="*/ 181 h 239"/>
                <a:gd name="T96" fmla="*/ 101 w 993"/>
                <a:gd name="T97" fmla="*/ 137 h 239"/>
                <a:gd name="T98" fmla="*/ 125 w 993"/>
                <a:gd name="T99" fmla="*/ 217 h 239"/>
                <a:gd name="T100" fmla="*/ 177 w 993"/>
                <a:gd name="T101" fmla="*/ 137 h 239"/>
                <a:gd name="T102" fmla="*/ 404 w 993"/>
                <a:gd name="T103" fmla="*/ 137 h 239"/>
                <a:gd name="T104" fmla="*/ 439 w 993"/>
                <a:gd name="T105" fmla="*/ 137 h 239"/>
                <a:gd name="T106" fmla="*/ 430 w 993"/>
                <a:gd name="T107" fmla="*/ 181 h 239"/>
                <a:gd name="T108" fmla="*/ 519 w 993"/>
                <a:gd name="T109" fmla="*/ 220 h 239"/>
                <a:gd name="T110" fmla="*/ 477 w 993"/>
                <a:gd name="T111" fmla="*/ 193 h 239"/>
                <a:gd name="T112" fmla="*/ 538 w 993"/>
                <a:gd name="T113" fmla="*/ 1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3" h="239">
                  <a:moveTo>
                    <a:pt x="85" y="2"/>
                  </a:moveTo>
                  <a:cubicBezTo>
                    <a:pt x="85" y="58"/>
                    <a:pt x="85" y="58"/>
                    <a:pt x="85" y="58"/>
                  </a:cubicBezTo>
                  <a:cubicBezTo>
                    <a:pt x="85" y="85"/>
                    <a:pt x="72" y="104"/>
                    <a:pt x="42" y="104"/>
                  </a:cubicBezTo>
                  <a:cubicBezTo>
                    <a:pt x="11" y="104"/>
                    <a:pt x="0" y="85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76"/>
                    <a:pt x="27" y="85"/>
                    <a:pt x="42" y="85"/>
                  </a:cubicBezTo>
                  <a:cubicBezTo>
                    <a:pt x="57" y="85"/>
                    <a:pt x="61" y="76"/>
                    <a:pt x="61" y="57"/>
                  </a:cubicBezTo>
                  <a:cubicBezTo>
                    <a:pt x="61" y="2"/>
                    <a:pt x="61" y="2"/>
                    <a:pt x="61" y="2"/>
                  </a:cubicBezTo>
                  <a:lnTo>
                    <a:pt x="85" y="2"/>
                  </a:lnTo>
                  <a:close/>
                  <a:moveTo>
                    <a:pt x="620" y="102"/>
                  </a:moveTo>
                  <a:cubicBezTo>
                    <a:pt x="643" y="102"/>
                    <a:pt x="643" y="102"/>
                    <a:pt x="643" y="102"/>
                  </a:cubicBezTo>
                  <a:cubicBezTo>
                    <a:pt x="643" y="2"/>
                    <a:pt x="643" y="2"/>
                    <a:pt x="643" y="2"/>
                  </a:cubicBezTo>
                  <a:cubicBezTo>
                    <a:pt x="620" y="2"/>
                    <a:pt x="620" y="2"/>
                    <a:pt x="620" y="2"/>
                  </a:cubicBezTo>
                  <a:lnTo>
                    <a:pt x="620" y="102"/>
                  </a:lnTo>
                  <a:close/>
                  <a:moveTo>
                    <a:pt x="601" y="11"/>
                  </a:moveTo>
                  <a:cubicBezTo>
                    <a:pt x="592" y="4"/>
                    <a:pt x="580" y="0"/>
                    <a:pt x="566" y="0"/>
                  </a:cubicBezTo>
                  <a:cubicBezTo>
                    <a:pt x="543" y="0"/>
                    <a:pt x="528" y="12"/>
                    <a:pt x="528" y="28"/>
                  </a:cubicBezTo>
                  <a:cubicBezTo>
                    <a:pt x="528" y="43"/>
                    <a:pt x="537" y="53"/>
                    <a:pt x="558" y="58"/>
                  </a:cubicBezTo>
                  <a:cubicBezTo>
                    <a:pt x="576" y="63"/>
                    <a:pt x="580" y="66"/>
                    <a:pt x="580" y="75"/>
                  </a:cubicBezTo>
                  <a:cubicBezTo>
                    <a:pt x="580" y="82"/>
                    <a:pt x="573" y="86"/>
                    <a:pt x="562" y="86"/>
                  </a:cubicBezTo>
                  <a:cubicBezTo>
                    <a:pt x="552" y="86"/>
                    <a:pt x="543" y="82"/>
                    <a:pt x="536" y="76"/>
                  </a:cubicBezTo>
                  <a:cubicBezTo>
                    <a:pt x="523" y="90"/>
                    <a:pt x="523" y="90"/>
                    <a:pt x="523" y="90"/>
                  </a:cubicBezTo>
                  <a:cubicBezTo>
                    <a:pt x="533" y="98"/>
                    <a:pt x="546" y="104"/>
                    <a:pt x="563" y="104"/>
                  </a:cubicBezTo>
                  <a:cubicBezTo>
                    <a:pt x="586" y="104"/>
                    <a:pt x="605" y="93"/>
                    <a:pt x="605" y="73"/>
                  </a:cubicBezTo>
                  <a:cubicBezTo>
                    <a:pt x="605" y="55"/>
                    <a:pt x="593" y="47"/>
                    <a:pt x="573" y="41"/>
                  </a:cubicBezTo>
                  <a:cubicBezTo>
                    <a:pt x="556" y="37"/>
                    <a:pt x="552" y="34"/>
                    <a:pt x="552" y="27"/>
                  </a:cubicBezTo>
                  <a:cubicBezTo>
                    <a:pt x="552" y="21"/>
                    <a:pt x="558" y="17"/>
                    <a:pt x="568" y="17"/>
                  </a:cubicBezTo>
                  <a:cubicBezTo>
                    <a:pt x="576" y="17"/>
                    <a:pt x="584" y="20"/>
                    <a:pt x="592" y="26"/>
                  </a:cubicBezTo>
                  <a:cubicBezTo>
                    <a:pt x="601" y="11"/>
                    <a:pt x="601" y="11"/>
                    <a:pt x="601" y="11"/>
                  </a:cubicBezTo>
                  <a:moveTo>
                    <a:pt x="990" y="11"/>
                  </a:moveTo>
                  <a:cubicBezTo>
                    <a:pt x="981" y="4"/>
                    <a:pt x="969" y="0"/>
                    <a:pt x="955" y="0"/>
                  </a:cubicBezTo>
                  <a:cubicBezTo>
                    <a:pt x="932" y="0"/>
                    <a:pt x="917" y="12"/>
                    <a:pt x="917" y="28"/>
                  </a:cubicBezTo>
                  <a:cubicBezTo>
                    <a:pt x="917" y="43"/>
                    <a:pt x="926" y="53"/>
                    <a:pt x="946" y="58"/>
                  </a:cubicBezTo>
                  <a:cubicBezTo>
                    <a:pt x="965" y="63"/>
                    <a:pt x="969" y="66"/>
                    <a:pt x="969" y="75"/>
                  </a:cubicBezTo>
                  <a:cubicBezTo>
                    <a:pt x="969" y="82"/>
                    <a:pt x="962" y="86"/>
                    <a:pt x="951" y="86"/>
                  </a:cubicBezTo>
                  <a:cubicBezTo>
                    <a:pt x="941" y="86"/>
                    <a:pt x="932" y="82"/>
                    <a:pt x="924" y="76"/>
                  </a:cubicBezTo>
                  <a:cubicBezTo>
                    <a:pt x="912" y="90"/>
                    <a:pt x="912" y="90"/>
                    <a:pt x="912" y="90"/>
                  </a:cubicBezTo>
                  <a:cubicBezTo>
                    <a:pt x="921" y="98"/>
                    <a:pt x="935" y="104"/>
                    <a:pt x="952" y="104"/>
                  </a:cubicBezTo>
                  <a:cubicBezTo>
                    <a:pt x="974" y="104"/>
                    <a:pt x="993" y="93"/>
                    <a:pt x="993" y="73"/>
                  </a:cubicBezTo>
                  <a:cubicBezTo>
                    <a:pt x="993" y="55"/>
                    <a:pt x="982" y="47"/>
                    <a:pt x="962" y="41"/>
                  </a:cubicBezTo>
                  <a:cubicBezTo>
                    <a:pt x="945" y="37"/>
                    <a:pt x="941" y="34"/>
                    <a:pt x="941" y="27"/>
                  </a:cubicBezTo>
                  <a:cubicBezTo>
                    <a:pt x="941" y="21"/>
                    <a:pt x="946" y="17"/>
                    <a:pt x="956" y="17"/>
                  </a:cubicBezTo>
                  <a:cubicBezTo>
                    <a:pt x="965" y="17"/>
                    <a:pt x="973" y="20"/>
                    <a:pt x="981" y="26"/>
                  </a:cubicBezTo>
                  <a:cubicBezTo>
                    <a:pt x="990" y="11"/>
                    <a:pt x="990" y="11"/>
                    <a:pt x="990" y="11"/>
                  </a:cubicBezTo>
                  <a:moveTo>
                    <a:pt x="160" y="0"/>
                  </a:moveTo>
                  <a:cubicBezTo>
                    <a:pt x="148" y="0"/>
                    <a:pt x="138" y="6"/>
                    <a:pt x="130" y="16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7" y="23"/>
                    <a:pt x="144" y="18"/>
                    <a:pt x="152" y="18"/>
                  </a:cubicBezTo>
                  <a:cubicBezTo>
                    <a:pt x="160" y="18"/>
                    <a:pt x="164" y="21"/>
                    <a:pt x="164" y="34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11"/>
                    <a:pt x="178" y="0"/>
                    <a:pt x="160" y="0"/>
                  </a:cubicBezTo>
                  <a:moveTo>
                    <a:pt x="212" y="102"/>
                  </a:moveTo>
                  <a:cubicBezTo>
                    <a:pt x="236" y="102"/>
                    <a:pt x="236" y="102"/>
                    <a:pt x="236" y="102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12" y="2"/>
                    <a:pt x="212" y="2"/>
                    <a:pt x="212" y="2"/>
                  </a:cubicBezTo>
                  <a:lnTo>
                    <a:pt x="212" y="102"/>
                  </a:lnTo>
                  <a:close/>
                  <a:moveTo>
                    <a:pt x="311" y="102"/>
                  </a:moveTo>
                  <a:cubicBezTo>
                    <a:pt x="343" y="2"/>
                    <a:pt x="343" y="2"/>
                    <a:pt x="343" y="2"/>
                  </a:cubicBezTo>
                  <a:cubicBezTo>
                    <a:pt x="319" y="2"/>
                    <a:pt x="319" y="2"/>
                    <a:pt x="319" y="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75" y="2"/>
                    <a:pt x="275" y="2"/>
                    <a:pt x="275" y="2"/>
                  </a:cubicBezTo>
                  <a:cubicBezTo>
                    <a:pt x="249" y="2"/>
                    <a:pt x="249" y="2"/>
                    <a:pt x="249" y="2"/>
                  </a:cubicBezTo>
                  <a:cubicBezTo>
                    <a:pt x="282" y="102"/>
                    <a:pt x="282" y="102"/>
                    <a:pt x="282" y="102"/>
                  </a:cubicBezTo>
                  <a:lnTo>
                    <a:pt x="311" y="102"/>
                  </a:lnTo>
                  <a:close/>
                  <a:moveTo>
                    <a:pt x="730" y="20"/>
                  </a:moveTo>
                  <a:cubicBezTo>
                    <a:pt x="732" y="2"/>
                    <a:pt x="732" y="2"/>
                    <a:pt x="732" y="2"/>
                  </a:cubicBezTo>
                  <a:cubicBezTo>
                    <a:pt x="655" y="2"/>
                    <a:pt x="655" y="2"/>
                    <a:pt x="655" y="2"/>
                  </a:cubicBezTo>
                  <a:cubicBezTo>
                    <a:pt x="655" y="20"/>
                    <a:pt x="655" y="20"/>
                    <a:pt x="655" y="20"/>
                  </a:cubicBezTo>
                  <a:cubicBezTo>
                    <a:pt x="681" y="20"/>
                    <a:pt x="681" y="20"/>
                    <a:pt x="681" y="20"/>
                  </a:cubicBezTo>
                  <a:cubicBezTo>
                    <a:pt x="681" y="102"/>
                    <a:pt x="681" y="102"/>
                    <a:pt x="681" y="102"/>
                  </a:cubicBezTo>
                  <a:cubicBezTo>
                    <a:pt x="705" y="102"/>
                    <a:pt x="705" y="102"/>
                    <a:pt x="705" y="102"/>
                  </a:cubicBezTo>
                  <a:cubicBezTo>
                    <a:pt x="705" y="20"/>
                    <a:pt x="705" y="20"/>
                    <a:pt x="705" y="20"/>
                  </a:cubicBezTo>
                  <a:lnTo>
                    <a:pt x="730" y="20"/>
                  </a:lnTo>
                  <a:close/>
                  <a:moveTo>
                    <a:pt x="415" y="19"/>
                  </a:moveTo>
                  <a:cubicBezTo>
                    <a:pt x="417" y="2"/>
                    <a:pt x="417" y="2"/>
                    <a:pt x="417" y="2"/>
                  </a:cubicBezTo>
                  <a:cubicBezTo>
                    <a:pt x="356" y="2"/>
                    <a:pt x="356" y="2"/>
                    <a:pt x="356" y="2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417" y="102"/>
                    <a:pt x="417" y="102"/>
                    <a:pt x="417" y="102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380" y="85"/>
                    <a:pt x="380" y="85"/>
                    <a:pt x="380" y="85"/>
                  </a:cubicBezTo>
                  <a:cubicBezTo>
                    <a:pt x="380" y="59"/>
                    <a:pt x="380" y="59"/>
                    <a:pt x="380" y="59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380" y="43"/>
                    <a:pt x="380" y="43"/>
                    <a:pt x="380" y="43"/>
                  </a:cubicBezTo>
                  <a:cubicBezTo>
                    <a:pt x="380" y="19"/>
                    <a:pt x="380" y="19"/>
                    <a:pt x="380" y="19"/>
                  </a:cubicBezTo>
                  <a:lnTo>
                    <a:pt x="415" y="19"/>
                  </a:lnTo>
                  <a:close/>
                  <a:moveTo>
                    <a:pt x="459" y="47"/>
                  </a:moveTo>
                  <a:cubicBezTo>
                    <a:pt x="459" y="18"/>
                    <a:pt x="459" y="18"/>
                    <a:pt x="459" y="18"/>
                  </a:cubicBezTo>
                  <a:cubicBezTo>
                    <a:pt x="468" y="18"/>
                    <a:pt x="468" y="18"/>
                    <a:pt x="468" y="18"/>
                  </a:cubicBezTo>
                  <a:cubicBezTo>
                    <a:pt x="480" y="18"/>
                    <a:pt x="485" y="23"/>
                    <a:pt x="485" y="32"/>
                  </a:cubicBezTo>
                  <a:cubicBezTo>
                    <a:pt x="485" y="43"/>
                    <a:pt x="480" y="47"/>
                    <a:pt x="469" y="47"/>
                  </a:cubicBezTo>
                  <a:lnTo>
                    <a:pt x="459" y="47"/>
                  </a:lnTo>
                  <a:close/>
                  <a:moveTo>
                    <a:pt x="469" y="64"/>
                  </a:moveTo>
                  <a:cubicBezTo>
                    <a:pt x="489" y="102"/>
                    <a:pt x="489" y="102"/>
                    <a:pt x="489" y="102"/>
                  </a:cubicBezTo>
                  <a:cubicBezTo>
                    <a:pt x="516" y="102"/>
                    <a:pt x="516" y="102"/>
                    <a:pt x="516" y="102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503" y="53"/>
                    <a:pt x="510" y="45"/>
                    <a:pt x="510" y="32"/>
                  </a:cubicBezTo>
                  <a:cubicBezTo>
                    <a:pt x="510" y="11"/>
                    <a:pt x="496" y="2"/>
                    <a:pt x="468" y="2"/>
                  </a:cubicBezTo>
                  <a:cubicBezTo>
                    <a:pt x="436" y="2"/>
                    <a:pt x="436" y="2"/>
                    <a:pt x="436" y="2"/>
                  </a:cubicBezTo>
                  <a:cubicBezTo>
                    <a:pt x="436" y="102"/>
                    <a:pt x="436" y="102"/>
                    <a:pt x="436" y="102"/>
                  </a:cubicBezTo>
                  <a:cubicBezTo>
                    <a:pt x="459" y="102"/>
                    <a:pt x="459" y="102"/>
                    <a:pt x="459" y="102"/>
                  </a:cubicBezTo>
                  <a:cubicBezTo>
                    <a:pt x="459" y="64"/>
                    <a:pt x="459" y="64"/>
                    <a:pt x="459" y="64"/>
                  </a:cubicBezTo>
                  <a:lnTo>
                    <a:pt x="469" y="64"/>
                  </a:lnTo>
                  <a:close/>
                  <a:moveTo>
                    <a:pt x="907" y="20"/>
                  </a:moveTo>
                  <a:cubicBezTo>
                    <a:pt x="910" y="2"/>
                    <a:pt x="910" y="2"/>
                    <a:pt x="910" y="2"/>
                  </a:cubicBezTo>
                  <a:cubicBezTo>
                    <a:pt x="833" y="2"/>
                    <a:pt x="833" y="2"/>
                    <a:pt x="833" y="2"/>
                  </a:cubicBezTo>
                  <a:cubicBezTo>
                    <a:pt x="833" y="20"/>
                    <a:pt x="833" y="20"/>
                    <a:pt x="833" y="20"/>
                  </a:cubicBezTo>
                  <a:cubicBezTo>
                    <a:pt x="859" y="20"/>
                    <a:pt x="859" y="20"/>
                    <a:pt x="859" y="20"/>
                  </a:cubicBezTo>
                  <a:cubicBezTo>
                    <a:pt x="859" y="102"/>
                    <a:pt x="859" y="102"/>
                    <a:pt x="859" y="102"/>
                  </a:cubicBezTo>
                  <a:cubicBezTo>
                    <a:pt x="883" y="102"/>
                    <a:pt x="883" y="102"/>
                    <a:pt x="883" y="102"/>
                  </a:cubicBezTo>
                  <a:cubicBezTo>
                    <a:pt x="883" y="20"/>
                    <a:pt x="883" y="20"/>
                    <a:pt x="883" y="20"/>
                  </a:cubicBezTo>
                  <a:lnTo>
                    <a:pt x="907" y="20"/>
                  </a:lnTo>
                  <a:close/>
                  <a:moveTo>
                    <a:pt x="792" y="63"/>
                  </a:moveTo>
                  <a:cubicBezTo>
                    <a:pt x="771" y="63"/>
                    <a:pt x="771" y="63"/>
                    <a:pt x="771" y="63"/>
                  </a:cubicBezTo>
                  <a:cubicBezTo>
                    <a:pt x="781" y="19"/>
                    <a:pt x="781" y="19"/>
                    <a:pt x="781" y="19"/>
                  </a:cubicBezTo>
                  <a:lnTo>
                    <a:pt x="792" y="63"/>
                  </a:lnTo>
                  <a:close/>
                  <a:moveTo>
                    <a:pt x="796" y="80"/>
                  </a:moveTo>
                  <a:cubicBezTo>
                    <a:pt x="801" y="102"/>
                    <a:pt x="801" y="102"/>
                    <a:pt x="801" y="102"/>
                  </a:cubicBezTo>
                  <a:cubicBezTo>
                    <a:pt x="826" y="102"/>
                    <a:pt x="826" y="102"/>
                    <a:pt x="826" y="102"/>
                  </a:cubicBezTo>
                  <a:cubicBezTo>
                    <a:pt x="796" y="2"/>
                    <a:pt x="796" y="2"/>
                    <a:pt x="796" y="2"/>
                  </a:cubicBezTo>
                  <a:cubicBezTo>
                    <a:pt x="767" y="2"/>
                    <a:pt x="767" y="2"/>
                    <a:pt x="767" y="2"/>
                  </a:cubicBezTo>
                  <a:cubicBezTo>
                    <a:pt x="737" y="102"/>
                    <a:pt x="737" y="102"/>
                    <a:pt x="737" y="102"/>
                  </a:cubicBezTo>
                  <a:cubicBezTo>
                    <a:pt x="762" y="102"/>
                    <a:pt x="762" y="102"/>
                    <a:pt x="762" y="102"/>
                  </a:cubicBezTo>
                  <a:cubicBezTo>
                    <a:pt x="767" y="80"/>
                    <a:pt x="767" y="80"/>
                    <a:pt x="767" y="80"/>
                  </a:cubicBezTo>
                  <a:lnTo>
                    <a:pt x="796" y="80"/>
                  </a:lnTo>
                  <a:close/>
                  <a:moveTo>
                    <a:pt x="740" y="2"/>
                  </a:moveTo>
                  <a:cubicBezTo>
                    <a:pt x="740" y="20"/>
                    <a:pt x="740" y="20"/>
                    <a:pt x="740" y="20"/>
                  </a:cubicBezTo>
                  <a:cubicBezTo>
                    <a:pt x="754" y="20"/>
                    <a:pt x="754" y="20"/>
                    <a:pt x="754" y="20"/>
                  </a:cubicBezTo>
                  <a:cubicBezTo>
                    <a:pt x="757" y="2"/>
                    <a:pt x="757" y="2"/>
                    <a:pt x="757" y="2"/>
                  </a:cubicBezTo>
                  <a:lnTo>
                    <a:pt x="740" y="2"/>
                  </a:lnTo>
                  <a:close/>
                  <a:moveTo>
                    <a:pt x="809" y="2"/>
                  </a:moveTo>
                  <a:cubicBezTo>
                    <a:pt x="809" y="20"/>
                    <a:pt x="809" y="20"/>
                    <a:pt x="809" y="20"/>
                  </a:cubicBezTo>
                  <a:cubicBezTo>
                    <a:pt x="824" y="20"/>
                    <a:pt x="824" y="20"/>
                    <a:pt x="824" y="20"/>
                  </a:cubicBezTo>
                  <a:cubicBezTo>
                    <a:pt x="826" y="2"/>
                    <a:pt x="826" y="2"/>
                    <a:pt x="826" y="2"/>
                  </a:cubicBezTo>
                  <a:lnTo>
                    <a:pt x="809" y="2"/>
                  </a:lnTo>
                  <a:close/>
                  <a:moveTo>
                    <a:pt x="283" y="237"/>
                  </a:moveTo>
                  <a:cubicBezTo>
                    <a:pt x="307" y="237"/>
                    <a:pt x="307" y="237"/>
                    <a:pt x="307" y="237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46"/>
                    <a:pt x="298" y="135"/>
                    <a:pt x="280" y="135"/>
                  </a:cubicBezTo>
                  <a:cubicBezTo>
                    <a:pt x="268" y="135"/>
                    <a:pt x="257" y="140"/>
                    <a:pt x="249" y="150"/>
                  </a:cubicBezTo>
                  <a:cubicBezTo>
                    <a:pt x="247" y="137"/>
                    <a:pt x="247" y="137"/>
                    <a:pt x="247" y="13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237"/>
                    <a:pt x="226" y="237"/>
                    <a:pt x="226" y="237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56" y="159"/>
                    <a:pt x="262" y="153"/>
                    <a:pt x="271" y="153"/>
                  </a:cubicBezTo>
                  <a:cubicBezTo>
                    <a:pt x="279" y="153"/>
                    <a:pt x="283" y="157"/>
                    <a:pt x="283" y="167"/>
                  </a:cubicBezTo>
                  <a:lnTo>
                    <a:pt x="283" y="237"/>
                  </a:lnTo>
                  <a:close/>
                  <a:moveTo>
                    <a:pt x="609" y="237"/>
                  </a:moveTo>
                  <a:cubicBezTo>
                    <a:pt x="609" y="166"/>
                    <a:pt x="609" y="166"/>
                    <a:pt x="609" y="166"/>
                  </a:cubicBezTo>
                  <a:cubicBezTo>
                    <a:pt x="614" y="159"/>
                    <a:pt x="621" y="153"/>
                    <a:pt x="628" y="153"/>
                  </a:cubicBezTo>
                  <a:cubicBezTo>
                    <a:pt x="635" y="153"/>
                    <a:pt x="639" y="157"/>
                    <a:pt x="639" y="167"/>
                  </a:cubicBezTo>
                  <a:cubicBezTo>
                    <a:pt x="639" y="237"/>
                    <a:pt x="639" y="237"/>
                    <a:pt x="639" y="237"/>
                  </a:cubicBezTo>
                  <a:cubicBezTo>
                    <a:pt x="663" y="237"/>
                    <a:pt x="663" y="237"/>
                    <a:pt x="663" y="237"/>
                  </a:cubicBezTo>
                  <a:cubicBezTo>
                    <a:pt x="663" y="166"/>
                    <a:pt x="663" y="166"/>
                    <a:pt x="663" y="166"/>
                  </a:cubicBezTo>
                  <a:cubicBezTo>
                    <a:pt x="668" y="159"/>
                    <a:pt x="674" y="153"/>
                    <a:pt x="682" y="153"/>
                  </a:cubicBezTo>
                  <a:cubicBezTo>
                    <a:pt x="689" y="153"/>
                    <a:pt x="692" y="157"/>
                    <a:pt x="692" y="167"/>
                  </a:cubicBezTo>
                  <a:cubicBezTo>
                    <a:pt x="692" y="237"/>
                    <a:pt x="692" y="237"/>
                    <a:pt x="692" y="237"/>
                  </a:cubicBezTo>
                  <a:cubicBezTo>
                    <a:pt x="716" y="237"/>
                    <a:pt x="716" y="237"/>
                    <a:pt x="716" y="237"/>
                  </a:cubicBezTo>
                  <a:cubicBezTo>
                    <a:pt x="716" y="164"/>
                    <a:pt x="716" y="164"/>
                    <a:pt x="716" y="164"/>
                  </a:cubicBezTo>
                  <a:cubicBezTo>
                    <a:pt x="716" y="146"/>
                    <a:pt x="708" y="135"/>
                    <a:pt x="690" y="135"/>
                  </a:cubicBezTo>
                  <a:cubicBezTo>
                    <a:pt x="680" y="135"/>
                    <a:pt x="669" y="140"/>
                    <a:pt x="660" y="150"/>
                  </a:cubicBezTo>
                  <a:cubicBezTo>
                    <a:pt x="657" y="140"/>
                    <a:pt x="649" y="135"/>
                    <a:pt x="636" y="135"/>
                  </a:cubicBezTo>
                  <a:cubicBezTo>
                    <a:pt x="626" y="135"/>
                    <a:pt x="616" y="140"/>
                    <a:pt x="607" y="150"/>
                  </a:cubicBezTo>
                  <a:cubicBezTo>
                    <a:pt x="606" y="137"/>
                    <a:pt x="606" y="137"/>
                    <a:pt x="606" y="137"/>
                  </a:cubicBezTo>
                  <a:cubicBezTo>
                    <a:pt x="585" y="137"/>
                    <a:pt x="585" y="137"/>
                    <a:pt x="585" y="137"/>
                  </a:cubicBezTo>
                  <a:cubicBezTo>
                    <a:pt x="585" y="237"/>
                    <a:pt x="585" y="237"/>
                    <a:pt x="585" y="237"/>
                  </a:cubicBezTo>
                  <a:lnTo>
                    <a:pt x="609" y="237"/>
                  </a:lnTo>
                  <a:close/>
                  <a:moveTo>
                    <a:pt x="331" y="237"/>
                  </a:moveTo>
                  <a:cubicBezTo>
                    <a:pt x="355" y="237"/>
                    <a:pt x="355" y="237"/>
                    <a:pt x="355" y="237"/>
                  </a:cubicBezTo>
                  <a:cubicBezTo>
                    <a:pt x="355" y="137"/>
                    <a:pt x="355" y="137"/>
                    <a:pt x="355" y="137"/>
                  </a:cubicBezTo>
                  <a:cubicBezTo>
                    <a:pt x="331" y="137"/>
                    <a:pt x="331" y="137"/>
                    <a:pt x="331" y="137"/>
                  </a:cubicBezTo>
                  <a:lnTo>
                    <a:pt x="331" y="237"/>
                  </a:lnTo>
                  <a:close/>
                  <a:moveTo>
                    <a:pt x="0" y="237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0" y="237"/>
                  </a:lnTo>
                  <a:close/>
                  <a:moveTo>
                    <a:pt x="84" y="137"/>
                  </a:moveTo>
                  <a:cubicBezTo>
                    <a:pt x="59" y="137"/>
                    <a:pt x="59" y="137"/>
                    <a:pt x="59" y="137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50" y="181"/>
                    <a:pt x="50" y="181"/>
                    <a:pt x="50" y="181"/>
                  </a:cubicBezTo>
                  <a:lnTo>
                    <a:pt x="84" y="137"/>
                  </a:lnTo>
                  <a:close/>
                  <a:moveTo>
                    <a:pt x="125" y="217"/>
                  </a:moveTo>
                  <a:cubicBezTo>
                    <a:pt x="125" y="137"/>
                    <a:pt x="125" y="137"/>
                    <a:pt x="125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237"/>
                    <a:pt x="101" y="237"/>
                    <a:pt x="101" y="237"/>
                  </a:cubicBezTo>
                  <a:cubicBezTo>
                    <a:pt x="155" y="237"/>
                    <a:pt x="155" y="237"/>
                    <a:pt x="155" y="237"/>
                  </a:cubicBezTo>
                  <a:cubicBezTo>
                    <a:pt x="159" y="217"/>
                    <a:pt x="159" y="217"/>
                    <a:pt x="159" y="217"/>
                  </a:cubicBezTo>
                  <a:lnTo>
                    <a:pt x="125" y="217"/>
                  </a:lnTo>
                  <a:close/>
                  <a:moveTo>
                    <a:pt x="177" y="237"/>
                  </a:moveTo>
                  <a:cubicBezTo>
                    <a:pt x="201" y="237"/>
                    <a:pt x="201" y="237"/>
                    <a:pt x="201" y="237"/>
                  </a:cubicBezTo>
                  <a:cubicBezTo>
                    <a:pt x="201" y="137"/>
                    <a:pt x="201" y="137"/>
                    <a:pt x="201" y="137"/>
                  </a:cubicBezTo>
                  <a:cubicBezTo>
                    <a:pt x="177" y="137"/>
                    <a:pt x="177" y="137"/>
                    <a:pt x="177" y="137"/>
                  </a:cubicBezTo>
                  <a:lnTo>
                    <a:pt x="177" y="237"/>
                  </a:lnTo>
                  <a:close/>
                  <a:moveTo>
                    <a:pt x="380" y="237"/>
                  </a:moveTo>
                  <a:cubicBezTo>
                    <a:pt x="404" y="237"/>
                    <a:pt x="404" y="237"/>
                    <a:pt x="404" y="237"/>
                  </a:cubicBezTo>
                  <a:cubicBezTo>
                    <a:pt x="404" y="137"/>
                    <a:pt x="404" y="137"/>
                    <a:pt x="404" y="137"/>
                  </a:cubicBezTo>
                  <a:cubicBezTo>
                    <a:pt x="380" y="137"/>
                    <a:pt x="380" y="137"/>
                    <a:pt x="380" y="137"/>
                  </a:cubicBezTo>
                  <a:lnTo>
                    <a:pt x="380" y="237"/>
                  </a:lnTo>
                  <a:close/>
                  <a:moveTo>
                    <a:pt x="464" y="137"/>
                  </a:moveTo>
                  <a:cubicBezTo>
                    <a:pt x="439" y="137"/>
                    <a:pt x="439" y="137"/>
                    <a:pt x="439" y="137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39" y="237"/>
                    <a:pt x="439" y="237"/>
                    <a:pt x="439" y="237"/>
                  </a:cubicBezTo>
                  <a:cubicBezTo>
                    <a:pt x="467" y="237"/>
                    <a:pt x="467" y="237"/>
                    <a:pt x="467" y="237"/>
                  </a:cubicBezTo>
                  <a:cubicBezTo>
                    <a:pt x="430" y="181"/>
                    <a:pt x="430" y="181"/>
                    <a:pt x="430" y="181"/>
                  </a:cubicBezTo>
                  <a:lnTo>
                    <a:pt x="464" y="137"/>
                  </a:lnTo>
                  <a:close/>
                  <a:moveTo>
                    <a:pt x="538" y="137"/>
                  </a:moveTo>
                  <a:cubicBezTo>
                    <a:pt x="538" y="192"/>
                    <a:pt x="538" y="192"/>
                    <a:pt x="538" y="192"/>
                  </a:cubicBezTo>
                  <a:cubicBezTo>
                    <a:pt x="538" y="211"/>
                    <a:pt x="535" y="220"/>
                    <a:pt x="519" y="220"/>
                  </a:cubicBezTo>
                  <a:cubicBezTo>
                    <a:pt x="504" y="220"/>
                    <a:pt x="501" y="211"/>
                    <a:pt x="501" y="192"/>
                  </a:cubicBezTo>
                  <a:cubicBezTo>
                    <a:pt x="501" y="137"/>
                    <a:pt x="501" y="137"/>
                    <a:pt x="501" y="137"/>
                  </a:cubicBezTo>
                  <a:cubicBezTo>
                    <a:pt x="477" y="137"/>
                    <a:pt x="477" y="137"/>
                    <a:pt x="477" y="137"/>
                  </a:cubicBezTo>
                  <a:cubicBezTo>
                    <a:pt x="477" y="193"/>
                    <a:pt x="477" y="193"/>
                    <a:pt x="477" y="193"/>
                  </a:cubicBezTo>
                  <a:cubicBezTo>
                    <a:pt x="477" y="220"/>
                    <a:pt x="489" y="239"/>
                    <a:pt x="519" y="239"/>
                  </a:cubicBezTo>
                  <a:cubicBezTo>
                    <a:pt x="550" y="239"/>
                    <a:pt x="562" y="220"/>
                    <a:pt x="562" y="193"/>
                  </a:cubicBezTo>
                  <a:cubicBezTo>
                    <a:pt x="562" y="137"/>
                    <a:pt x="562" y="137"/>
                    <a:pt x="562" y="137"/>
                  </a:cubicBezTo>
                  <a:lnTo>
                    <a:pt x="538" y="137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32"/>
            <p:cNvSpPr>
              <a:spLocks/>
            </p:cNvSpPr>
            <p:nvPr userDrawn="1"/>
          </p:nvSpPr>
          <p:spPr bwMode="auto">
            <a:xfrm>
              <a:off x="425" y="740"/>
              <a:ext cx="425" cy="567"/>
            </a:xfrm>
            <a:custGeom>
              <a:avLst/>
              <a:gdLst>
                <a:gd name="T0" fmla="*/ 0 w 425"/>
                <a:gd name="T1" fmla="*/ 567 h 567"/>
                <a:gd name="T2" fmla="*/ 0 w 425"/>
                <a:gd name="T3" fmla="*/ 247 h 567"/>
                <a:gd name="T4" fmla="*/ 425 w 425"/>
                <a:gd name="T5" fmla="*/ 0 h 567"/>
                <a:gd name="T6" fmla="*/ 425 w 425"/>
                <a:gd name="T7" fmla="*/ 320 h 567"/>
                <a:gd name="T8" fmla="*/ 0 w 425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567"/>
                  </a:moveTo>
                  <a:lnTo>
                    <a:pt x="0" y="247"/>
                  </a:lnTo>
                  <a:lnTo>
                    <a:pt x="425" y="0"/>
                  </a:lnTo>
                  <a:lnTo>
                    <a:pt x="425" y="32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33"/>
            <p:cNvSpPr>
              <a:spLocks/>
            </p:cNvSpPr>
            <p:nvPr userDrawn="1"/>
          </p:nvSpPr>
          <p:spPr bwMode="auto">
            <a:xfrm>
              <a:off x="0" y="740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0 w 425"/>
                <a:gd name="T3" fmla="*/ 320 h 567"/>
                <a:gd name="T4" fmla="*/ 425 w 425"/>
                <a:gd name="T5" fmla="*/ 567 h 567"/>
                <a:gd name="T6" fmla="*/ 425 w 425"/>
                <a:gd name="T7" fmla="*/ 247 h 567"/>
                <a:gd name="T8" fmla="*/ 0 w 425"/>
                <a:gd name="T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0" y="320"/>
                  </a:lnTo>
                  <a:lnTo>
                    <a:pt x="425" y="567"/>
                  </a:lnTo>
                  <a:lnTo>
                    <a:pt x="425" y="2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34"/>
            <p:cNvSpPr>
              <a:spLocks/>
            </p:cNvSpPr>
            <p:nvPr userDrawn="1"/>
          </p:nvSpPr>
          <p:spPr bwMode="auto">
            <a:xfrm>
              <a:off x="0" y="1144"/>
              <a:ext cx="425" cy="404"/>
            </a:xfrm>
            <a:custGeom>
              <a:avLst/>
              <a:gdLst>
                <a:gd name="T0" fmla="*/ 0 w 425"/>
                <a:gd name="T1" fmla="*/ 404 h 404"/>
                <a:gd name="T2" fmla="*/ 0 w 425"/>
                <a:gd name="T3" fmla="*/ 84 h 404"/>
                <a:gd name="T4" fmla="*/ 147 w 425"/>
                <a:gd name="T5" fmla="*/ 0 h 404"/>
                <a:gd name="T6" fmla="*/ 425 w 425"/>
                <a:gd name="T7" fmla="*/ 163 h 404"/>
                <a:gd name="T8" fmla="*/ 0 w 425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04">
                  <a:moveTo>
                    <a:pt x="0" y="404"/>
                  </a:moveTo>
                  <a:lnTo>
                    <a:pt x="0" y="84"/>
                  </a:lnTo>
                  <a:lnTo>
                    <a:pt x="147" y="0"/>
                  </a:lnTo>
                  <a:lnTo>
                    <a:pt x="425" y="163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3131840" y="1401874"/>
            <a:ext cx="5760640" cy="1204306"/>
          </a:xfrm>
        </p:spPr>
        <p:txBody>
          <a:bodyPr bIns="9144" anchor="b"/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3131840" y="2784775"/>
            <a:ext cx="5760639" cy="1094506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26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3131840" y="415592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Ort | Datum</a:t>
            </a:r>
          </a:p>
        </p:txBody>
      </p:sp>
      <p:sp>
        <p:nvSpPr>
          <p:cNvPr id="27" name="Textplatzhalter 47"/>
          <p:cNvSpPr>
            <a:spLocks noGrp="1"/>
          </p:cNvSpPr>
          <p:nvPr>
            <p:ph type="body" sz="quarter" idx="15" hasCustomPrompt="1"/>
          </p:nvPr>
        </p:nvSpPr>
        <p:spPr>
          <a:xfrm>
            <a:off x="3131840" y="451596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Vortragender</a:t>
            </a:r>
          </a:p>
        </p:txBody>
      </p:sp>
      <p:sp>
        <p:nvSpPr>
          <p:cNvPr id="28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267494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/>
              <a:t>Klinik für Allgemeinmedizin</a:t>
            </a:r>
          </a:p>
        </p:txBody>
      </p:sp>
      <p:sp>
        <p:nvSpPr>
          <p:cNvPr id="29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55552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/>
              <a:t>Abteilung</a:t>
            </a:r>
          </a:p>
        </p:txBody>
      </p:sp>
    </p:spTree>
    <p:extLst>
      <p:ext uri="{BB962C8B-B14F-4D97-AF65-F5344CB8AC3E}">
        <p14:creationId xmlns:p14="http://schemas.microsoft.com/office/powerpoint/2010/main" val="2580769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1520" y="1707654"/>
            <a:ext cx="8640960" cy="295232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01.07.2022</a:t>
            </a:fld>
            <a:endParaRPr lang="de-D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546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76256" y="771550"/>
            <a:ext cx="1985392" cy="3866952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1520" y="771550"/>
            <a:ext cx="6480720" cy="386695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01.07.2022</a:t>
            </a:fld>
            <a:endParaRPr lang="de-D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861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01.07.2022</a:t>
            </a:fld>
            <a:endParaRPr lang="de-DE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>
          <a:xfrm>
            <a:off x="232488" y="1707654"/>
            <a:ext cx="8659992" cy="29443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62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" t="24762" r="1208" b="-1"/>
          <a:stretch/>
        </p:blipFill>
        <p:spPr bwMode="auto">
          <a:xfrm>
            <a:off x="1" y="-620855"/>
            <a:ext cx="9143998" cy="466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-1645" y="-596602"/>
            <a:ext cx="9156701" cy="3392488"/>
            <a:chOff x="-8" y="921"/>
            <a:chExt cx="5768" cy="2137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" name="Group 22"/>
          <p:cNvGrpSpPr>
            <a:grpSpLocks noChangeAspect="1"/>
          </p:cNvGrpSpPr>
          <p:nvPr userDrawn="1"/>
        </p:nvGrpSpPr>
        <p:grpSpPr bwMode="auto">
          <a:xfrm>
            <a:off x="-7268" y="1871094"/>
            <a:ext cx="1595438" cy="1760538"/>
            <a:chOff x="0" y="1636"/>
            <a:chExt cx="1005" cy="1109"/>
          </a:xfrm>
        </p:grpSpPr>
        <p:sp>
          <p:nvSpPr>
            <p:cNvPr id="12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" name="Group 29"/>
          <p:cNvGrpSpPr>
            <a:grpSpLocks noChangeAspect="1"/>
          </p:cNvGrpSpPr>
          <p:nvPr userDrawn="1"/>
        </p:nvGrpSpPr>
        <p:grpSpPr bwMode="auto">
          <a:xfrm>
            <a:off x="290835" y="267994"/>
            <a:ext cx="2627784" cy="1295644"/>
            <a:chOff x="0" y="740"/>
            <a:chExt cx="5760" cy="2840"/>
          </a:xfrm>
        </p:grpSpPr>
        <p:sp>
          <p:nvSpPr>
            <p:cNvPr id="16" name="AutoShape 28"/>
            <p:cNvSpPr>
              <a:spLocks noChangeAspect="1" noChangeArrowheads="1" noTextEdit="1"/>
            </p:cNvSpPr>
            <p:nvPr userDrawn="1"/>
          </p:nvSpPr>
          <p:spPr bwMode="auto">
            <a:xfrm>
              <a:off x="0" y="740"/>
              <a:ext cx="5760" cy="2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30"/>
            <p:cNvSpPr>
              <a:spLocks noEditPoints="1"/>
            </p:cNvSpPr>
            <p:nvPr userDrawn="1"/>
          </p:nvSpPr>
          <p:spPr bwMode="auto">
            <a:xfrm>
              <a:off x="504" y="2861"/>
              <a:ext cx="1699" cy="719"/>
            </a:xfrm>
            <a:custGeom>
              <a:avLst/>
              <a:gdLst>
                <a:gd name="T0" fmla="*/ 164 w 324"/>
                <a:gd name="T1" fmla="*/ 19 h 137"/>
                <a:gd name="T2" fmla="*/ 197 w 324"/>
                <a:gd name="T3" fmla="*/ 0 h 137"/>
                <a:gd name="T4" fmla="*/ 224 w 324"/>
                <a:gd name="T5" fmla="*/ 30 h 137"/>
                <a:gd name="T6" fmla="*/ 224 w 324"/>
                <a:gd name="T7" fmla="*/ 102 h 137"/>
                <a:gd name="T8" fmla="*/ 213 w 324"/>
                <a:gd name="T9" fmla="*/ 102 h 137"/>
                <a:gd name="T10" fmla="*/ 213 w 324"/>
                <a:gd name="T11" fmla="*/ 32 h 137"/>
                <a:gd name="T12" fmla="*/ 194 w 324"/>
                <a:gd name="T13" fmla="*/ 9 h 137"/>
                <a:gd name="T14" fmla="*/ 165 w 324"/>
                <a:gd name="T15" fmla="*/ 30 h 137"/>
                <a:gd name="T16" fmla="*/ 165 w 324"/>
                <a:gd name="T17" fmla="*/ 102 h 137"/>
                <a:gd name="T18" fmla="*/ 154 w 324"/>
                <a:gd name="T19" fmla="*/ 102 h 137"/>
                <a:gd name="T20" fmla="*/ 154 w 324"/>
                <a:gd name="T21" fmla="*/ 2 h 137"/>
                <a:gd name="T22" fmla="*/ 163 w 324"/>
                <a:gd name="T23" fmla="*/ 2 h 137"/>
                <a:gd name="T24" fmla="*/ 164 w 324"/>
                <a:gd name="T25" fmla="*/ 19 h 137"/>
                <a:gd name="T26" fmla="*/ 21 w 324"/>
                <a:gd name="T27" fmla="*/ 2 h 137"/>
                <a:gd name="T28" fmla="*/ 21 w 324"/>
                <a:gd name="T29" fmla="*/ 96 h 137"/>
                <a:gd name="T30" fmla="*/ 0 w 324"/>
                <a:gd name="T31" fmla="*/ 128 h 137"/>
                <a:gd name="T32" fmla="*/ 3 w 324"/>
                <a:gd name="T33" fmla="*/ 137 h 137"/>
                <a:gd name="T34" fmla="*/ 33 w 324"/>
                <a:gd name="T35" fmla="*/ 95 h 137"/>
                <a:gd name="T36" fmla="*/ 33 w 324"/>
                <a:gd name="T37" fmla="*/ 2 h 137"/>
                <a:gd name="T38" fmla="*/ 21 w 324"/>
                <a:gd name="T39" fmla="*/ 2 h 137"/>
                <a:gd name="T40" fmla="*/ 133 w 324"/>
                <a:gd name="T41" fmla="*/ 56 h 137"/>
                <a:gd name="T42" fmla="*/ 66 w 324"/>
                <a:gd name="T43" fmla="*/ 56 h 137"/>
                <a:gd name="T44" fmla="*/ 98 w 324"/>
                <a:gd name="T45" fmla="*/ 94 h 137"/>
                <a:gd name="T46" fmla="*/ 125 w 324"/>
                <a:gd name="T47" fmla="*/ 84 h 137"/>
                <a:gd name="T48" fmla="*/ 130 w 324"/>
                <a:gd name="T49" fmla="*/ 92 h 137"/>
                <a:gd name="T50" fmla="*/ 97 w 324"/>
                <a:gd name="T51" fmla="*/ 104 h 137"/>
                <a:gd name="T52" fmla="*/ 55 w 324"/>
                <a:gd name="T53" fmla="*/ 52 h 137"/>
                <a:gd name="T54" fmla="*/ 95 w 324"/>
                <a:gd name="T55" fmla="*/ 0 h 137"/>
                <a:gd name="T56" fmla="*/ 134 w 324"/>
                <a:gd name="T57" fmla="*/ 49 h 137"/>
                <a:gd name="T58" fmla="*/ 133 w 324"/>
                <a:gd name="T59" fmla="*/ 56 h 137"/>
                <a:gd name="T60" fmla="*/ 123 w 324"/>
                <a:gd name="T61" fmla="*/ 47 h 137"/>
                <a:gd name="T62" fmla="*/ 95 w 324"/>
                <a:gd name="T63" fmla="*/ 9 h 137"/>
                <a:gd name="T64" fmla="*/ 66 w 324"/>
                <a:gd name="T65" fmla="*/ 47 h 137"/>
                <a:gd name="T66" fmla="*/ 123 w 324"/>
                <a:gd name="T67" fmla="*/ 47 h 137"/>
                <a:gd name="T68" fmla="*/ 324 w 324"/>
                <a:gd name="T69" fmla="*/ 96 h 137"/>
                <a:gd name="T70" fmla="*/ 322 w 324"/>
                <a:gd name="T71" fmla="*/ 104 h 137"/>
                <a:gd name="T72" fmla="*/ 305 w 324"/>
                <a:gd name="T73" fmla="*/ 87 h 137"/>
                <a:gd name="T74" fmla="*/ 305 w 324"/>
                <a:gd name="T75" fmla="*/ 87 h 137"/>
                <a:gd name="T76" fmla="*/ 273 w 324"/>
                <a:gd name="T77" fmla="*/ 104 h 137"/>
                <a:gd name="T78" fmla="*/ 243 w 324"/>
                <a:gd name="T79" fmla="*/ 74 h 137"/>
                <a:gd name="T80" fmla="*/ 286 w 324"/>
                <a:gd name="T81" fmla="*/ 42 h 137"/>
                <a:gd name="T82" fmla="*/ 304 w 324"/>
                <a:gd name="T83" fmla="*/ 42 h 137"/>
                <a:gd name="T84" fmla="*/ 304 w 324"/>
                <a:gd name="T85" fmla="*/ 32 h 137"/>
                <a:gd name="T86" fmla="*/ 280 w 324"/>
                <a:gd name="T87" fmla="*/ 9 h 137"/>
                <a:gd name="T88" fmla="*/ 253 w 324"/>
                <a:gd name="T89" fmla="*/ 15 h 137"/>
                <a:gd name="T90" fmla="*/ 250 w 324"/>
                <a:gd name="T91" fmla="*/ 6 h 137"/>
                <a:gd name="T92" fmla="*/ 281 w 324"/>
                <a:gd name="T93" fmla="*/ 0 h 137"/>
                <a:gd name="T94" fmla="*/ 315 w 324"/>
                <a:gd name="T95" fmla="*/ 32 h 137"/>
                <a:gd name="T96" fmla="*/ 315 w 324"/>
                <a:gd name="T97" fmla="*/ 80 h 137"/>
                <a:gd name="T98" fmla="*/ 324 w 324"/>
                <a:gd name="T99" fmla="*/ 96 h 137"/>
                <a:gd name="T100" fmla="*/ 304 w 324"/>
                <a:gd name="T101" fmla="*/ 51 h 137"/>
                <a:gd name="T102" fmla="*/ 287 w 324"/>
                <a:gd name="T103" fmla="*/ 51 h 137"/>
                <a:gd name="T104" fmla="*/ 254 w 324"/>
                <a:gd name="T105" fmla="*/ 73 h 137"/>
                <a:gd name="T106" fmla="*/ 276 w 324"/>
                <a:gd name="T107" fmla="*/ 95 h 137"/>
                <a:gd name="T108" fmla="*/ 304 w 324"/>
                <a:gd name="T109" fmla="*/ 76 h 137"/>
                <a:gd name="T110" fmla="*/ 304 w 324"/>
                <a:gd name="T111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4" h="137">
                  <a:moveTo>
                    <a:pt x="164" y="19"/>
                  </a:moveTo>
                  <a:cubicBezTo>
                    <a:pt x="172" y="7"/>
                    <a:pt x="183" y="0"/>
                    <a:pt x="197" y="0"/>
                  </a:cubicBezTo>
                  <a:cubicBezTo>
                    <a:pt x="216" y="0"/>
                    <a:pt x="224" y="11"/>
                    <a:pt x="224" y="30"/>
                  </a:cubicBezTo>
                  <a:cubicBezTo>
                    <a:pt x="224" y="102"/>
                    <a:pt x="224" y="102"/>
                    <a:pt x="224" y="102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213" y="32"/>
                    <a:pt x="213" y="32"/>
                    <a:pt x="213" y="32"/>
                  </a:cubicBezTo>
                  <a:cubicBezTo>
                    <a:pt x="213" y="16"/>
                    <a:pt x="207" y="9"/>
                    <a:pt x="194" y="9"/>
                  </a:cubicBezTo>
                  <a:cubicBezTo>
                    <a:pt x="182" y="9"/>
                    <a:pt x="171" y="20"/>
                    <a:pt x="165" y="30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63" y="2"/>
                    <a:pt x="163" y="2"/>
                    <a:pt x="163" y="2"/>
                  </a:cubicBezTo>
                  <a:lnTo>
                    <a:pt x="164" y="19"/>
                  </a:lnTo>
                  <a:close/>
                  <a:moveTo>
                    <a:pt x="21" y="2"/>
                  </a:moveTo>
                  <a:cubicBezTo>
                    <a:pt x="21" y="96"/>
                    <a:pt x="21" y="96"/>
                    <a:pt x="21" y="96"/>
                  </a:cubicBezTo>
                  <a:cubicBezTo>
                    <a:pt x="21" y="113"/>
                    <a:pt x="16" y="122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4" y="129"/>
                    <a:pt x="33" y="121"/>
                    <a:pt x="33" y="95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21" y="2"/>
                  </a:lnTo>
                  <a:close/>
                  <a:moveTo>
                    <a:pt x="133" y="56"/>
                  </a:moveTo>
                  <a:cubicBezTo>
                    <a:pt x="66" y="56"/>
                    <a:pt x="66" y="56"/>
                    <a:pt x="66" y="56"/>
                  </a:cubicBezTo>
                  <a:cubicBezTo>
                    <a:pt x="67" y="83"/>
                    <a:pt x="81" y="94"/>
                    <a:pt x="98" y="94"/>
                  </a:cubicBezTo>
                  <a:cubicBezTo>
                    <a:pt x="108" y="94"/>
                    <a:pt x="116" y="92"/>
                    <a:pt x="125" y="84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21" y="100"/>
                    <a:pt x="110" y="104"/>
                    <a:pt x="97" y="104"/>
                  </a:cubicBezTo>
                  <a:cubicBezTo>
                    <a:pt x="70" y="104"/>
                    <a:pt x="55" y="84"/>
                    <a:pt x="55" y="52"/>
                  </a:cubicBezTo>
                  <a:cubicBezTo>
                    <a:pt x="55" y="21"/>
                    <a:pt x="70" y="0"/>
                    <a:pt x="95" y="0"/>
                  </a:cubicBezTo>
                  <a:cubicBezTo>
                    <a:pt x="120" y="0"/>
                    <a:pt x="134" y="18"/>
                    <a:pt x="134" y="49"/>
                  </a:cubicBezTo>
                  <a:cubicBezTo>
                    <a:pt x="134" y="51"/>
                    <a:pt x="133" y="54"/>
                    <a:pt x="133" y="56"/>
                  </a:cubicBezTo>
                  <a:close/>
                  <a:moveTo>
                    <a:pt x="123" y="47"/>
                  </a:moveTo>
                  <a:cubicBezTo>
                    <a:pt x="122" y="23"/>
                    <a:pt x="113" y="9"/>
                    <a:pt x="95" y="9"/>
                  </a:cubicBezTo>
                  <a:cubicBezTo>
                    <a:pt x="79" y="9"/>
                    <a:pt x="67" y="21"/>
                    <a:pt x="66" y="47"/>
                  </a:cubicBezTo>
                  <a:lnTo>
                    <a:pt x="123" y="47"/>
                  </a:lnTo>
                  <a:close/>
                  <a:moveTo>
                    <a:pt x="324" y="96"/>
                  </a:moveTo>
                  <a:cubicBezTo>
                    <a:pt x="322" y="104"/>
                    <a:pt x="322" y="104"/>
                    <a:pt x="322" y="104"/>
                  </a:cubicBezTo>
                  <a:cubicBezTo>
                    <a:pt x="313" y="102"/>
                    <a:pt x="307" y="98"/>
                    <a:pt x="305" y="87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298" y="99"/>
                    <a:pt x="286" y="104"/>
                    <a:pt x="273" y="104"/>
                  </a:cubicBezTo>
                  <a:cubicBezTo>
                    <a:pt x="254" y="104"/>
                    <a:pt x="243" y="92"/>
                    <a:pt x="243" y="74"/>
                  </a:cubicBezTo>
                  <a:cubicBezTo>
                    <a:pt x="243" y="53"/>
                    <a:pt x="259" y="42"/>
                    <a:pt x="286" y="42"/>
                  </a:cubicBezTo>
                  <a:cubicBezTo>
                    <a:pt x="304" y="42"/>
                    <a:pt x="304" y="42"/>
                    <a:pt x="304" y="4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17"/>
                    <a:pt x="297" y="9"/>
                    <a:pt x="280" y="9"/>
                  </a:cubicBezTo>
                  <a:cubicBezTo>
                    <a:pt x="272" y="9"/>
                    <a:pt x="264" y="10"/>
                    <a:pt x="253" y="15"/>
                  </a:cubicBezTo>
                  <a:cubicBezTo>
                    <a:pt x="250" y="6"/>
                    <a:pt x="250" y="6"/>
                    <a:pt x="250" y="6"/>
                  </a:cubicBezTo>
                  <a:cubicBezTo>
                    <a:pt x="262" y="1"/>
                    <a:pt x="272" y="0"/>
                    <a:pt x="281" y="0"/>
                  </a:cubicBezTo>
                  <a:cubicBezTo>
                    <a:pt x="305" y="0"/>
                    <a:pt x="315" y="12"/>
                    <a:pt x="315" y="32"/>
                  </a:cubicBezTo>
                  <a:cubicBezTo>
                    <a:pt x="315" y="80"/>
                    <a:pt x="315" y="80"/>
                    <a:pt x="315" y="80"/>
                  </a:cubicBezTo>
                  <a:cubicBezTo>
                    <a:pt x="315" y="91"/>
                    <a:pt x="318" y="94"/>
                    <a:pt x="324" y="96"/>
                  </a:cubicBezTo>
                  <a:close/>
                  <a:moveTo>
                    <a:pt x="304" y="51"/>
                  </a:moveTo>
                  <a:cubicBezTo>
                    <a:pt x="287" y="51"/>
                    <a:pt x="287" y="51"/>
                    <a:pt x="287" y="51"/>
                  </a:cubicBezTo>
                  <a:cubicBezTo>
                    <a:pt x="266" y="51"/>
                    <a:pt x="254" y="58"/>
                    <a:pt x="254" y="73"/>
                  </a:cubicBezTo>
                  <a:cubicBezTo>
                    <a:pt x="254" y="87"/>
                    <a:pt x="262" y="95"/>
                    <a:pt x="276" y="95"/>
                  </a:cubicBezTo>
                  <a:cubicBezTo>
                    <a:pt x="289" y="95"/>
                    <a:pt x="298" y="87"/>
                    <a:pt x="304" y="76"/>
                  </a:cubicBezTo>
                  <a:lnTo>
                    <a:pt x="304" y="51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31"/>
            <p:cNvSpPr>
              <a:spLocks noEditPoints="1"/>
            </p:cNvSpPr>
            <p:nvPr userDrawn="1"/>
          </p:nvSpPr>
          <p:spPr bwMode="auto">
            <a:xfrm>
              <a:off x="551" y="1443"/>
              <a:ext cx="5209" cy="1255"/>
            </a:xfrm>
            <a:custGeom>
              <a:avLst/>
              <a:gdLst>
                <a:gd name="T0" fmla="*/ 0 w 993"/>
                <a:gd name="T1" fmla="*/ 58 h 239"/>
                <a:gd name="T2" fmla="*/ 42 w 993"/>
                <a:gd name="T3" fmla="*/ 85 h 239"/>
                <a:gd name="T4" fmla="*/ 620 w 993"/>
                <a:gd name="T5" fmla="*/ 102 h 239"/>
                <a:gd name="T6" fmla="*/ 620 w 993"/>
                <a:gd name="T7" fmla="*/ 102 h 239"/>
                <a:gd name="T8" fmla="*/ 558 w 993"/>
                <a:gd name="T9" fmla="*/ 58 h 239"/>
                <a:gd name="T10" fmla="*/ 523 w 993"/>
                <a:gd name="T11" fmla="*/ 90 h 239"/>
                <a:gd name="T12" fmla="*/ 552 w 993"/>
                <a:gd name="T13" fmla="*/ 27 h 239"/>
                <a:gd name="T14" fmla="*/ 990 w 993"/>
                <a:gd name="T15" fmla="*/ 11 h 239"/>
                <a:gd name="T16" fmla="*/ 969 w 993"/>
                <a:gd name="T17" fmla="*/ 75 h 239"/>
                <a:gd name="T18" fmla="*/ 952 w 993"/>
                <a:gd name="T19" fmla="*/ 104 h 239"/>
                <a:gd name="T20" fmla="*/ 956 w 993"/>
                <a:gd name="T21" fmla="*/ 17 h 239"/>
                <a:gd name="T22" fmla="*/ 130 w 993"/>
                <a:gd name="T23" fmla="*/ 16 h 239"/>
                <a:gd name="T24" fmla="*/ 131 w 993"/>
                <a:gd name="T25" fmla="*/ 102 h 239"/>
                <a:gd name="T26" fmla="*/ 164 w 993"/>
                <a:gd name="T27" fmla="*/ 102 h 239"/>
                <a:gd name="T28" fmla="*/ 212 w 993"/>
                <a:gd name="T29" fmla="*/ 102 h 239"/>
                <a:gd name="T30" fmla="*/ 212 w 993"/>
                <a:gd name="T31" fmla="*/ 102 h 239"/>
                <a:gd name="T32" fmla="*/ 297 w 993"/>
                <a:gd name="T33" fmla="*/ 82 h 239"/>
                <a:gd name="T34" fmla="*/ 311 w 993"/>
                <a:gd name="T35" fmla="*/ 102 h 239"/>
                <a:gd name="T36" fmla="*/ 655 w 993"/>
                <a:gd name="T37" fmla="*/ 20 h 239"/>
                <a:gd name="T38" fmla="*/ 705 w 993"/>
                <a:gd name="T39" fmla="*/ 20 h 239"/>
                <a:gd name="T40" fmla="*/ 356 w 993"/>
                <a:gd name="T41" fmla="*/ 2 h 239"/>
                <a:gd name="T42" fmla="*/ 380 w 993"/>
                <a:gd name="T43" fmla="*/ 85 h 239"/>
                <a:gd name="T44" fmla="*/ 380 w 993"/>
                <a:gd name="T45" fmla="*/ 43 h 239"/>
                <a:gd name="T46" fmla="*/ 459 w 993"/>
                <a:gd name="T47" fmla="*/ 18 h 239"/>
                <a:gd name="T48" fmla="*/ 459 w 993"/>
                <a:gd name="T49" fmla="*/ 47 h 239"/>
                <a:gd name="T50" fmla="*/ 490 w 993"/>
                <a:gd name="T51" fmla="*/ 59 h 239"/>
                <a:gd name="T52" fmla="*/ 436 w 993"/>
                <a:gd name="T53" fmla="*/ 102 h 239"/>
                <a:gd name="T54" fmla="*/ 907 w 993"/>
                <a:gd name="T55" fmla="*/ 20 h 239"/>
                <a:gd name="T56" fmla="*/ 859 w 993"/>
                <a:gd name="T57" fmla="*/ 20 h 239"/>
                <a:gd name="T58" fmla="*/ 907 w 993"/>
                <a:gd name="T59" fmla="*/ 20 h 239"/>
                <a:gd name="T60" fmla="*/ 792 w 993"/>
                <a:gd name="T61" fmla="*/ 63 h 239"/>
                <a:gd name="T62" fmla="*/ 796 w 993"/>
                <a:gd name="T63" fmla="*/ 2 h 239"/>
                <a:gd name="T64" fmla="*/ 767 w 993"/>
                <a:gd name="T65" fmla="*/ 80 h 239"/>
                <a:gd name="T66" fmla="*/ 754 w 993"/>
                <a:gd name="T67" fmla="*/ 20 h 239"/>
                <a:gd name="T68" fmla="*/ 809 w 993"/>
                <a:gd name="T69" fmla="*/ 20 h 239"/>
                <a:gd name="T70" fmla="*/ 283 w 993"/>
                <a:gd name="T71" fmla="*/ 237 h 239"/>
                <a:gd name="T72" fmla="*/ 249 w 993"/>
                <a:gd name="T73" fmla="*/ 150 h 239"/>
                <a:gd name="T74" fmla="*/ 250 w 993"/>
                <a:gd name="T75" fmla="*/ 237 h 239"/>
                <a:gd name="T76" fmla="*/ 283 w 993"/>
                <a:gd name="T77" fmla="*/ 237 h 239"/>
                <a:gd name="T78" fmla="*/ 639 w 993"/>
                <a:gd name="T79" fmla="*/ 167 h 239"/>
                <a:gd name="T80" fmla="*/ 682 w 993"/>
                <a:gd name="T81" fmla="*/ 153 h 239"/>
                <a:gd name="T82" fmla="*/ 716 w 993"/>
                <a:gd name="T83" fmla="*/ 164 h 239"/>
                <a:gd name="T84" fmla="*/ 607 w 993"/>
                <a:gd name="T85" fmla="*/ 150 h 239"/>
                <a:gd name="T86" fmla="*/ 609 w 993"/>
                <a:gd name="T87" fmla="*/ 237 h 239"/>
                <a:gd name="T88" fmla="*/ 331 w 993"/>
                <a:gd name="T89" fmla="*/ 137 h 239"/>
                <a:gd name="T90" fmla="*/ 24 w 993"/>
                <a:gd name="T91" fmla="*/ 137 h 239"/>
                <a:gd name="T92" fmla="*/ 59 w 993"/>
                <a:gd name="T93" fmla="*/ 137 h 239"/>
                <a:gd name="T94" fmla="*/ 50 w 993"/>
                <a:gd name="T95" fmla="*/ 181 h 239"/>
                <a:gd name="T96" fmla="*/ 101 w 993"/>
                <a:gd name="T97" fmla="*/ 137 h 239"/>
                <a:gd name="T98" fmla="*/ 125 w 993"/>
                <a:gd name="T99" fmla="*/ 217 h 239"/>
                <a:gd name="T100" fmla="*/ 177 w 993"/>
                <a:gd name="T101" fmla="*/ 137 h 239"/>
                <a:gd name="T102" fmla="*/ 404 w 993"/>
                <a:gd name="T103" fmla="*/ 137 h 239"/>
                <a:gd name="T104" fmla="*/ 439 w 993"/>
                <a:gd name="T105" fmla="*/ 137 h 239"/>
                <a:gd name="T106" fmla="*/ 430 w 993"/>
                <a:gd name="T107" fmla="*/ 181 h 239"/>
                <a:gd name="T108" fmla="*/ 519 w 993"/>
                <a:gd name="T109" fmla="*/ 220 h 239"/>
                <a:gd name="T110" fmla="*/ 477 w 993"/>
                <a:gd name="T111" fmla="*/ 193 h 239"/>
                <a:gd name="T112" fmla="*/ 538 w 993"/>
                <a:gd name="T113" fmla="*/ 1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3" h="239">
                  <a:moveTo>
                    <a:pt x="85" y="2"/>
                  </a:moveTo>
                  <a:cubicBezTo>
                    <a:pt x="85" y="58"/>
                    <a:pt x="85" y="58"/>
                    <a:pt x="85" y="58"/>
                  </a:cubicBezTo>
                  <a:cubicBezTo>
                    <a:pt x="85" y="85"/>
                    <a:pt x="72" y="104"/>
                    <a:pt x="42" y="104"/>
                  </a:cubicBezTo>
                  <a:cubicBezTo>
                    <a:pt x="11" y="104"/>
                    <a:pt x="0" y="85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76"/>
                    <a:pt x="27" y="85"/>
                    <a:pt x="42" y="85"/>
                  </a:cubicBezTo>
                  <a:cubicBezTo>
                    <a:pt x="57" y="85"/>
                    <a:pt x="61" y="76"/>
                    <a:pt x="61" y="57"/>
                  </a:cubicBezTo>
                  <a:cubicBezTo>
                    <a:pt x="61" y="2"/>
                    <a:pt x="61" y="2"/>
                    <a:pt x="61" y="2"/>
                  </a:cubicBezTo>
                  <a:lnTo>
                    <a:pt x="85" y="2"/>
                  </a:lnTo>
                  <a:close/>
                  <a:moveTo>
                    <a:pt x="620" y="102"/>
                  </a:moveTo>
                  <a:cubicBezTo>
                    <a:pt x="643" y="102"/>
                    <a:pt x="643" y="102"/>
                    <a:pt x="643" y="102"/>
                  </a:cubicBezTo>
                  <a:cubicBezTo>
                    <a:pt x="643" y="2"/>
                    <a:pt x="643" y="2"/>
                    <a:pt x="643" y="2"/>
                  </a:cubicBezTo>
                  <a:cubicBezTo>
                    <a:pt x="620" y="2"/>
                    <a:pt x="620" y="2"/>
                    <a:pt x="620" y="2"/>
                  </a:cubicBezTo>
                  <a:lnTo>
                    <a:pt x="620" y="102"/>
                  </a:lnTo>
                  <a:close/>
                  <a:moveTo>
                    <a:pt x="601" y="11"/>
                  </a:moveTo>
                  <a:cubicBezTo>
                    <a:pt x="592" y="4"/>
                    <a:pt x="580" y="0"/>
                    <a:pt x="566" y="0"/>
                  </a:cubicBezTo>
                  <a:cubicBezTo>
                    <a:pt x="543" y="0"/>
                    <a:pt x="528" y="12"/>
                    <a:pt x="528" y="28"/>
                  </a:cubicBezTo>
                  <a:cubicBezTo>
                    <a:pt x="528" y="43"/>
                    <a:pt x="537" y="53"/>
                    <a:pt x="558" y="58"/>
                  </a:cubicBezTo>
                  <a:cubicBezTo>
                    <a:pt x="576" y="63"/>
                    <a:pt x="580" y="66"/>
                    <a:pt x="580" y="75"/>
                  </a:cubicBezTo>
                  <a:cubicBezTo>
                    <a:pt x="580" y="82"/>
                    <a:pt x="573" y="86"/>
                    <a:pt x="562" y="86"/>
                  </a:cubicBezTo>
                  <a:cubicBezTo>
                    <a:pt x="552" y="86"/>
                    <a:pt x="543" y="82"/>
                    <a:pt x="536" y="76"/>
                  </a:cubicBezTo>
                  <a:cubicBezTo>
                    <a:pt x="523" y="90"/>
                    <a:pt x="523" y="90"/>
                    <a:pt x="523" y="90"/>
                  </a:cubicBezTo>
                  <a:cubicBezTo>
                    <a:pt x="533" y="98"/>
                    <a:pt x="546" y="104"/>
                    <a:pt x="563" y="104"/>
                  </a:cubicBezTo>
                  <a:cubicBezTo>
                    <a:pt x="586" y="104"/>
                    <a:pt x="605" y="93"/>
                    <a:pt x="605" y="73"/>
                  </a:cubicBezTo>
                  <a:cubicBezTo>
                    <a:pt x="605" y="55"/>
                    <a:pt x="593" y="47"/>
                    <a:pt x="573" y="41"/>
                  </a:cubicBezTo>
                  <a:cubicBezTo>
                    <a:pt x="556" y="37"/>
                    <a:pt x="552" y="34"/>
                    <a:pt x="552" y="27"/>
                  </a:cubicBezTo>
                  <a:cubicBezTo>
                    <a:pt x="552" y="21"/>
                    <a:pt x="558" y="17"/>
                    <a:pt x="568" y="17"/>
                  </a:cubicBezTo>
                  <a:cubicBezTo>
                    <a:pt x="576" y="17"/>
                    <a:pt x="584" y="20"/>
                    <a:pt x="592" y="26"/>
                  </a:cubicBezTo>
                  <a:cubicBezTo>
                    <a:pt x="601" y="11"/>
                    <a:pt x="601" y="11"/>
                    <a:pt x="601" y="11"/>
                  </a:cubicBezTo>
                  <a:moveTo>
                    <a:pt x="990" y="11"/>
                  </a:moveTo>
                  <a:cubicBezTo>
                    <a:pt x="981" y="4"/>
                    <a:pt x="969" y="0"/>
                    <a:pt x="955" y="0"/>
                  </a:cubicBezTo>
                  <a:cubicBezTo>
                    <a:pt x="932" y="0"/>
                    <a:pt x="917" y="12"/>
                    <a:pt x="917" y="28"/>
                  </a:cubicBezTo>
                  <a:cubicBezTo>
                    <a:pt x="917" y="43"/>
                    <a:pt x="926" y="53"/>
                    <a:pt x="946" y="58"/>
                  </a:cubicBezTo>
                  <a:cubicBezTo>
                    <a:pt x="965" y="63"/>
                    <a:pt x="969" y="66"/>
                    <a:pt x="969" y="75"/>
                  </a:cubicBezTo>
                  <a:cubicBezTo>
                    <a:pt x="969" y="82"/>
                    <a:pt x="962" y="86"/>
                    <a:pt x="951" y="86"/>
                  </a:cubicBezTo>
                  <a:cubicBezTo>
                    <a:pt x="941" y="86"/>
                    <a:pt x="932" y="82"/>
                    <a:pt x="924" y="76"/>
                  </a:cubicBezTo>
                  <a:cubicBezTo>
                    <a:pt x="912" y="90"/>
                    <a:pt x="912" y="90"/>
                    <a:pt x="912" y="90"/>
                  </a:cubicBezTo>
                  <a:cubicBezTo>
                    <a:pt x="921" y="98"/>
                    <a:pt x="935" y="104"/>
                    <a:pt x="952" y="104"/>
                  </a:cubicBezTo>
                  <a:cubicBezTo>
                    <a:pt x="974" y="104"/>
                    <a:pt x="993" y="93"/>
                    <a:pt x="993" y="73"/>
                  </a:cubicBezTo>
                  <a:cubicBezTo>
                    <a:pt x="993" y="55"/>
                    <a:pt x="982" y="47"/>
                    <a:pt x="962" y="41"/>
                  </a:cubicBezTo>
                  <a:cubicBezTo>
                    <a:pt x="945" y="37"/>
                    <a:pt x="941" y="34"/>
                    <a:pt x="941" y="27"/>
                  </a:cubicBezTo>
                  <a:cubicBezTo>
                    <a:pt x="941" y="21"/>
                    <a:pt x="946" y="17"/>
                    <a:pt x="956" y="17"/>
                  </a:cubicBezTo>
                  <a:cubicBezTo>
                    <a:pt x="965" y="17"/>
                    <a:pt x="973" y="20"/>
                    <a:pt x="981" y="26"/>
                  </a:cubicBezTo>
                  <a:cubicBezTo>
                    <a:pt x="990" y="11"/>
                    <a:pt x="990" y="11"/>
                    <a:pt x="990" y="11"/>
                  </a:cubicBezTo>
                  <a:moveTo>
                    <a:pt x="160" y="0"/>
                  </a:moveTo>
                  <a:cubicBezTo>
                    <a:pt x="148" y="0"/>
                    <a:pt x="138" y="6"/>
                    <a:pt x="130" y="16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7" y="23"/>
                    <a:pt x="144" y="18"/>
                    <a:pt x="152" y="18"/>
                  </a:cubicBezTo>
                  <a:cubicBezTo>
                    <a:pt x="160" y="18"/>
                    <a:pt x="164" y="21"/>
                    <a:pt x="164" y="34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11"/>
                    <a:pt x="178" y="0"/>
                    <a:pt x="160" y="0"/>
                  </a:cubicBezTo>
                  <a:moveTo>
                    <a:pt x="212" y="102"/>
                  </a:moveTo>
                  <a:cubicBezTo>
                    <a:pt x="236" y="102"/>
                    <a:pt x="236" y="102"/>
                    <a:pt x="236" y="102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12" y="2"/>
                    <a:pt x="212" y="2"/>
                    <a:pt x="212" y="2"/>
                  </a:cubicBezTo>
                  <a:lnTo>
                    <a:pt x="212" y="102"/>
                  </a:lnTo>
                  <a:close/>
                  <a:moveTo>
                    <a:pt x="311" y="102"/>
                  </a:moveTo>
                  <a:cubicBezTo>
                    <a:pt x="343" y="2"/>
                    <a:pt x="343" y="2"/>
                    <a:pt x="343" y="2"/>
                  </a:cubicBezTo>
                  <a:cubicBezTo>
                    <a:pt x="319" y="2"/>
                    <a:pt x="319" y="2"/>
                    <a:pt x="319" y="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75" y="2"/>
                    <a:pt x="275" y="2"/>
                    <a:pt x="275" y="2"/>
                  </a:cubicBezTo>
                  <a:cubicBezTo>
                    <a:pt x="249" y="2"/>
                    <a:pt x="249" y="2"/>
                    <a:pt x="249" y="2"/>
                  </a:cubicBezTo>
                  <a:cubicBezTo>
                    <a:pt x="282" y="102"/>
                    <a:pt x="282" y="102"/>
                    <a:pt x="282" y="102"/>
                  </a:cubicBezTo>
                  <a:lnTo>
                    <a:pt x="311" y="102"/>
                  </a:lnTo>
                  <a:close/>
                  <a:moveTo>
                    <a:pt x="730" y="20"/>
                  </a:moveTo>
                  <a:cubicBezTo>
                    <a:pt x="732" y="2"/>
                    <a:pt x="732" y="2"/>
                    <a:pt x="732" y="2"/>
                  </a:cubicBezTo>
                  <a:cubicBezTo>
                    <a:pt x="655" y="2"/>
                    <a:pt x="655" y="2"/>
                    <a:pt x="655" y="2"/>
                  </a:cubicBezTo>
                  <a:cubicBezTo>
                    <a:pt x="655" y="20"/>
                    <a:pt x="655" y="20"/>
                    <a:pt x="655" y="20"/>
                  </a:cubicBezTo>
                  <a:cubicBezTo>
                    <a:pt x="681" y="20"/>
                    <a:pt x="681" y="20"/>
                    <a:pt x="681" y="20"/>
                  </a:cubicBezTo>
                  <a:cubicBezTo>
                    <a:pt x="681" y="102"/>
                    <a:pt x="681" y="102"/>
                    <a:pt x="681" y="102"/>
                  </a:cubicBezTo>
                  <a:cubicBezTo>
                    <a:pt x="705" y="102"/>
                    <a:pt x="705" y="102"/>
                    <a:pt x="705" y="102"/>
                  </a:cubicBezTo>
                  <a:cubicBezTo>
                    <a:pt x="705" y="20"/>
                    <a:pt x="705" y="20"/>
                    <a:pt x="705" y="20"/>
                  </a:cubicBezTo>
                  <a:lnTo>
                    <a:pt x="730" y="20"/>
                  </a:lnTo>
                  <a:close/>
                  <a:moveTo>
                    <a:pt x="415" y="19"/>
                  </a:moveTo>
                  <a:cubicBezTo>
                    <a:pt x="417" y="2"/>
                    <a:pt x="417" y="2"/>
                    <a:pt x="417" y="2"/>
                  </a:cubicBezTo>
                  <a:cubicBezTo>
                    <a:pt x="356" y="2"/>
                    <a:pt x="356" y="2"/>
                    <a:pt x="356" y="2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417" y="102"/>
                    <a:pt x="417" y="102"/>
                    <a:pt x="417" y="102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380" y="85"/>
                    <a:pt x="380" y="85"/>
                    <a:pt x="380" y="85"/>
                  </a:cubicBezTo>
                  <a:cubicBezTo>
                    <a:pt x="380" y="59"/>
                    <a:pt x="380" y="59"/>
                    <a:pt x="380" y="59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380" y="43"/>
                    <a:pt x="380" y="43"/>
                    <a:pt x="380" y="43"/>
                  </a:cubicBezTo>
                  <a:cubicBezTo>
                    <a:pt x="380" y="19"/>
                    <a:pt x="380" y="19"/>
                    <a:pt x="380" y="19"/>
                  </a:cubicBezTo>
                  <a:lnTo>
                    <a:pt x="415" y="19"/>
                  </a:lnTo>
                  <a:close/>
                  <a:moveTo>
                    <a:pt x="459" y="47"/>
                  </a:moveTo>
                  <a:cubicBezTo>
                    <a:pt x="459" y="18"/>
                    <a:pt x="459" y="18"/>
                    <a:pt x="459" y="18"/>
                  </a:cubicBezTo>
                  <a:cubicBezTo>
                    <a:pt x="468" y="18"/>
                    <a:pt x="468" y="18"/>
                    <a:pt x="468" y="18"/>
                  </a:cubicBezTo>
                  <a:cubicBezTo>
                    <a:pt x="480" y="18"/>
                    <a:pt x="485" y="23"/>
                    <a:pt x="485" y="32"/>
                  </a:cubicBezTo>
                  <a:cubicBezTo>
                    <a:pt x="485" y="43"/>
                    <a:pt x="480" y="47"/>
                    <a:pt x="469" y="47"/>
                  </a:cubicBezTo>
                  <a:lnTo>
                    <a:pt x="459" y="47"/>
                  </a:lnTo>
                  <a:close/>
                  <a:moveTo>
                    <a:pt x="469" y="64"/>
                  </a:moveTo>
                  <a:cubicBezTo>
                    <a:pt x="489" y="102"/>
                    <a:pt x="489" y="102"/>
                    <a:pt x="489" y="102"/>
                  </a:cubicBezTo>
                  <a:cubicBezTo>
                    <a:pt x="516" y="102"/>
                    <a:pt x="516" y="102"/>
                    <a:pt x="516" y="102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503" y="53"/>
                    <a:pt x="510" y="45"/>
                    <a:pt x="510" y="32"/>
                  </a:cubicBezTo>
                  <a:cubicBezTo>
                    <a:pt x="510" y="11"/>
                    <a:pt x="496" y="2"/>
                    <a:pt x="468" y="2"/>
                  </a:cubicBezTo>
                  <a:cubicBezTo>
                    <a:pt x="436" y="2"/>
                    <a:pt x="436" y="2"/>
                    <a:pt x="436" y="2"/>
                  </a:cubicBezTo>
                  <a:cubicBezTo>
                    <a:pt x="436" y="102"/>
                    <a:pt x="436" y="102"/>
                    <a:pt x="436" y="102"/>
                  </a:cubicBezTo>
                  <a:cubicBezTo>
                    <a:pt x="459" y="102"/>
                    <a:pt x="459" y="102"/>
                    <a:pt x="459" y="102"/>
                  </a:cubicBezTo>
                  <a:cubicBezTo>
                    <a:pt x="459" y="64"/>
                    <a:pt x="459" y="64"/>
                    <a:pt x="459" y="64"/>
                  </a:cubicBezTo>
                  <a:lnTo>
                    <a:pt x="469" y="64"/>
                  </a:lnTo>
                  <a:close/>
                  <a:moveTo>
                    <a:pt x="907" y="20"/>
                  </a:moveTo>
                  <a:cubicBezTo>
                    <a:pt x="910" y="2"/>
                    <a:pt x="910" y="2"/>
                    <a:pt x="910" y="2"/>
                  </a:cubicBezTo>
                  <a:cubicBezTo>
                    <a:pt x="833" y="2"/>
                    <a:pt x="833" y="2"/>
                    <a:pt x="833" y="2"/>
                  </a:cubicBezTo>
                  <a:cubicBezTo>
                    <a:pt x="833" y="20"/>
                    <a:pt x="833" y="20"/>
                    <a:pt x="833" y="20"/>
                  </a:cubicBezTo>
                  <a:cubicBezTo>
                    <a:pt x="859" y="20"/>
                    <a:pt x="859" y="20"/>
                    <a:pt x="859" y="20"/>
                  </a:cubicBezTo>
                  <a:cubicBezTo>
                    <a:pt x="859" y="102"/>
                    <a:pt x="859" y="102"/>
                    <a:pt x="859" y="102"/>
                  </a:cubicBezTo>
                  <a:cubicBezTo>
                    <a:pt x="883" y="102"/>
                    <a:pt x="883" y="102"/>
                    <a:pt x="883" y="102"/>
                  </a:cubicBezTo>
                  <a:cubicBezTo>
                    <a:pt x="883" y="20"/>
                    <a:pt x="883" y="20"/>
                    <a:pt x="883" y="20"/>
                  </a:cubicBezTo>
                  <a:lnTo>
                    <a:pt x="907" y="20"/>
                  </a:lnTo>
                  <a:close/>
                  <a:moveTo>
                    <a:pt x="792" y="63"/>
                  </a:moveTo>
                  <a:cubicBezTo>
                    <a:pt x="771" y="63"/>
                    <a:pt x="771" y="63"/>
                    <a:pt x="771" y="63"/>
                  </a:cubicBezTo>
                  <a:cubicBezTo>
                    <a:pt x="781" y="19"/>
                    <a:pt x="781" y="19"/>
                    <a:pt x="781" y="19"/>
                  </a:cubicBezTo>
                  <a:lnTo>
                    <a:pt x="792" y="63"/>
                  </a:lnTo>
                  <a:close/>
                  <a:moveTo>
                    <a:pt x="796" y="80"/>
                  </a:moveTo>
                  <a:cubicBezTo>
                    <a:pt x="801" y="102"/>
                    <a:pt x="801" y="102"/>
                    <a:pt x="801" y="102"/>
                  </a:cubicBezTo>
                  <a:cubicBezTo>
                    <a:pt x="826" y="102"/>
                    <a:pt x="826" y="102"/>
                    <a:pt x="826" y="102"/>
                  </a:cubicBezTo>
                  <a:cubicBezTo>
                    <a:pt x="796" y="2"/>
                    <a:pt x="796" y="2"/>
                    <a:pt x="796" y="2"/>
                  </a:cubicBezTo>
                  <a:cubicBezTo>
                    <a:pt x="767" y="2"/>
                    <a:pt x="767" y="2"/>
                    <a:pt x="767" y="2"/>
                  </a:cubicBezTo>
                  <a:cubicBezTo>
                    <a:pt x="737" y="102"/>
                    <a:pt x="737" y="102"/>
                    <a:pt x="737" y="102"/>
                  </a:cubicBezTo>
                  <a:cubicBezTo>
                    <a:pt x="762" y="102"/>
                    <a:pt x="762" y="102"/>
                    <a:pt x="762" y="102"/>
                  </a:cubicBezTo>
                  <a:cubicBezTo>
                    <a:pt x="767" y="80"/>
                    <a:pt x="767" y="80"/>
                    <a:pt x="767" y="80"/>
                  </a:cubicBezTo>
                  <a:lnTo>
                    <a:pt x="796" y="80"/>
                  </a:lnTo>
                  <a:close/>
                  <a:moveTo>
                    <a:pt x="740" y="2"/>
                  </a:moveTo>
                  <a:cubicBezTo>
                    <a:pt x="740" y="20"/>
                    <a:pt x="740" y="20"/>
                    <a:pt x="740" y="20"/>
                  </a:cubicBezTo>
                  <a:cubicBezTo>
                    <a:pt x="754" y="20"/>
                    <a:pt x="754" y="20"/>
                    <a:pt x="754" y="20"/>
                  </a:cubicBezTo>
                  <a:cubicBezTo>
                    <a:pt x="757" y="2"/>
                    <a:pt x="757" y="2"/>
                    <a:pt x="757" y="2"/>
                  </a:cubicBezTo>
                  <a:lnTo>
                    <a:pt x="740" y="2"/>
                  </a:lnTo>
                  <a:close/>
                  <a:moveTo>
                    <a:pt x="809" y="2"/>
                  </a:moveTo>
                  <a:cubicBezTo>
                    <a:pt x="809" y="20"/>
                    <a:pt x="809" y="20"/>
                    <a:pt x="809" y="20"/>
                  </a:cubicBezTo>
                  <a:cubicBezTo>
                    <a:pt x="824" y="20"/>
                    <a:pt x="824" y="20"/>
                    <a:pt x="824" y="20"/>
                  </a:cubicBezTo>
                  <a:cubicBezTo>
                    <a:pt x="826" y="2"/>
                    <a:pt x="826" y="2"/>
                    <a:pt x="826" y="2"/>
                  </a:cubicBezTo>
                  <a:lnTo>
                    <a:pt x="809" y="2"/>
                  </a:lnTo>
                  <a:close/>
                  <a:moveTo>
                    <a:pt x="283" y="237"/>
                  </a:moveTo>
                  <a:cubicBezTo>
                    <a:pt x="307" y="237"/>
                    <a:pt x="307" y="237"/>
                    <a:pt x="307" y="237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46"/>
                    <a:pt x="298" y="135"/>
                    <a:pt x="280" y="135"/>
                  </a:cubicBezTo>
                  <a:cubicBezTo>
                    <a:pt x="268" y="135"/>
                    <a:pt x="257" y="140"/>
                    <a:pt x="249" y="150"/>
                  </a:cubicBezTo>
                  <a:cubicBezTo>
                    <a:pt x="247" y="137"/>
                    <a:pt x="247" y="137"/>
                    <a:pt x="247" y="13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237"/>
                    <a:pt x="226" y="237"/>
                    <a:pt x="226" y="237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56" y="159"/>
                    <a:pt x="262" y="153"/>
                    <a:pt x="271" y="153"/>
                  </a:cubicBezTo>
                  <a:cubicBezTo>
                    <a:pt x="279" y="153"/>
                    <a:pt x="283" y="157"/>
                    <a:pt x="283" y="167"/>
                  </a:cubicBezTo>
                  <a:lnTo>
                    <a:pt x="283" y="237"/>
                  </a:lnTo>
                  <a:close/>
                  <a:moveTo>
                    <a:pt x="609" y="237"/>
                  </a:moveTo>
                  <a:cubicBezTo>
                    <a:pt x="609" y="166"/>
                    <a:pt x="609" y="166"/>
                    <a:pt x="609" y="166"/>
                  </a:cubicBezTo>
                  <a:cubicBezTo>
                    <a:pt x="614" y="159"/>
                    <a:pt x="621" y="153"/>
                    <a:pt x="628" y="153"/>
                  </a:cubicBezTo>
                  <a:cubicBezTo>
                    <a:pt x="635" y="153"/>
                    <a:pt x="639" y="157"/>
                    <a:pt x="639" y="167"/>
                  </a:cubicBezTo>
                  <a:cubicBezTo>
                    <a:pt x="639" y="237"/>
                    <a:pt x="639" y="237"/>
                    <a:pt x="639" y="237"/>
                  </a:cubicBezTo>
                  <a:cubicBezTo>
                    <a:pt x="663" y="237"/>
                    <a:pt x="663" y="237"/>
                    <a:pt x="663" y="237"/>
                  </a:cubicBezTo>
                  <a:cubicBezTo>
                    <a:pt x="663" y="166"/>
                    <a:pt x="663" y="166"/>
                    <a:pt x="663" y="166"/>
                  </a:cubicBezTo>
                  <a:cubicBezTo>
                    <a:pt x="668" y="159"/>
                    <a:pt x="674" y="153"/>
                    <a:pt x="682" y="153"/>
                  </a:cubicBezTo>
                  <a:cubicBezTo>
                    <a:pt x="689" y="153"/>
                    <a:pt x="692" y="157"/>
                    <a:pt x="692" y="167"/>
                  </a:cubicBezTo>
                  <a:cubicBezTo>
                    <a:pt x="692" y="237"/>
                    <a:pt x="692" y="237"/>
                    <a:pt x="692" y="237"/>
                  </a:cubicBezTo>
                  <a:cubicBezTo>
                    <a:pt x="716" y="237"/>
                    <a:pt x="716" y="237"/>
                    <a:pt x="716" y="237"/>
                  </a:cubicBezTo>
                  <a:cubicBezTo>
                    <a:pt x="716" y="164"/>
                    <a:pt x="716" y="164"/>
                    <a:pt x="716" y="164"/>
                  </a:cubicBezTo>
                  <a:cubicBezTo>
                    <a:pt x="716" y="146"/>
                    <a:pt x="708" y="135"/>
                    <a:pt x="690" y="135"/>
                  </a:cubicBezTo>
                  <a:cubicBezTo>
                    <a:pt x="680" y="135"/>
                    <a:pt x="669" y="140"/>
                    <a:pt x="660" y="150"/>
                  </a:cubicBezTo>
                  <a:cubicBezTo>
                    <a:pt x="657" y="140"/>
                    <a:pt x="649" y="135"/>
                    <a:pt x="636" y="135"/>
                  </a:cubicBezTo>
                  <a:cubicBezTo>
                    <a:pt x="626" y="135"/>
                    <a:pt x="616" y="140"/>
                    <a:pt x="607" y="150"/>
                  </a:cubicBezTo>
                  <a:cubicBezTo>
                    <a:pt x="606" y="137"/>
                    <a:pt x="606" y="137"/>
                    <a:pt x="606" y="137"/>
                  </a:cubicBezTo>
                  <a:cubicBezTo>
                    <a:pt x="585" y="137"/>
                    <a:pt x="585" y="137"/>
                    <a:pt x="585" y="137"/>
                  </a:cubicBezTo>
                  <a:cubicBezTo>
                    <a:pt x="585" y="237"/>
                    <a:pt x="585" y="237"/>
                    <a:pt x="585" y="237"/>
                  </a:cubicBezTo>
                  <a:lnTo>
                    <a:pt x="609" y="237"/>
                  </a:lnTo>
                  <a:close/>
                  <a:moveTo>
                    <a:pt x="331" y="237"/>
                  </a:moveTo>
                  <a:cubicBezTo>
                    <a:pt x="355" y="237"/>
                    <a:pt x="355" y="237"/>
                    <a:pt x="355" y="237"/>
                  </a:cubicBezTo>
                  <a:cubicBezTo>
                    <a:pt x="355" y="137"/>
                    <a:pt x="355" y="137"/>
                    <a:pt x="355" y="137"/>
                  </a:cubicBezTo>
                  <a:cubicBezTo>
                    <a:pt x="331" y="137"/>
                    <a:pt x="331" y="137"/>
                    <a:pt x="331" y="137"/>
                  </a:cubicBezTo>
                  <a:lnTo>
                    <a:pt x="331" y="237"/>
                  </a:lnTo>
                  <a:close/>
                  <a:moveTo>
                    <a:pt x="0" y="237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0" y="237"/>
                  </a:lnTo>
                  <a:close/>
                  <a:moveTo>
                    <a:pt x="84" y="137"/>
                  </a:moveTo>
                  <a:cubicBezTo>
                    <a:pt x="59" y="137"/>
                    <a:pt x="59" y="137"/>
                    <a:pt x="59" y="137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50" y="181"/>
                    <a:pt x="50" y="181"/>
                    <a:pt x="50" y="181"/>
                  </a:cubicBezTo>
                  <a:lnTo>
                    <a:pt x="84" y="137"/>
                  </a:lnTo>
                  <a:close/>
                  <a:moveTo>
                    <a:pt x="125" y="217"/>
                  </a:moveTo>
                  <a:cubicBezTo>
                    <a:pt x="125" y="137"/>
                    <a:pt x="125" y="137"/>
                    <a:pt x="125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237"/>
                    <a:pt x="101" y="237"/>
                    <a:pt x="101" y="237"/>
                  </a:cubicBezTo>
                  <a:cubicBezTo>
                    <a:pt x="155" y="237"/>
                    <a:pt x="155" y="237"/>
                    <a:pt x="155" y="237"/>
                  </a:cubicBezTo>
                  <a:cubicBezTo>
                    <a:pt x="159" y="217"/>
                    <a:pt x="159" y="217"/>
                    <a:pt x="159" y="217"/>
                  </a:cubicBezTo>
                  <a:lnTo>
                    <a:pt x="125" y="217"/>
                  </a:lnTo>
                  <a:close/>
                  <a:moveTo>
                    <a:pt x="177" y="237"/>
                  </a:moveTo>
                  <a:cubicBezTo>
                    <a:pt x="201" y="237"/>
                    <a:pt x="201" y="237"/>
                    <a:pt x="201" y="237"/>
                  </a:cubicBezTo>
                  <a:cubicBezTo>
                    <a:pt x="201" y="137"/>
                    <a:pt x="201" y="137"/>
                    <a:pt x="201" y="137"/>
                  </a:cubicBezTo>
                  <a:cubicBezTo>
                    <a:pt x="177" y="137"/>
                    <a:pt x="177" y="137"/>
                    <a:pt x="177" y="137"/>
                  </a:cubicBezTo>
                  <a:lnTo>
                    <a:pt x="177" y="237"/>
                  </a:lnTo>
                  <a:close/>
                  <a:moveTo>
                    <a:pt x="380" y="237"/>
                  </a:moveTo>
                  <a:cubicBezTo>
                    <a:pt x="404" y="237"/>
                    <a:pt x="404" y="237"/>
                    <a:pt x="404" y="237"/>
                  </a:cubicBezTo>
                  <a:cubicBezTo>
                    <a:pt x="404" y="137"/>
                    <a:pt x="404" y="137"/>
                    <a:pt x="404" y="137"/>
                  </a:cubicBezTo>
                  <a:cubicBezTo>
                    <a:pt x="380" y="137"/>
                    <a:pt x="380" y="137"/>
                    <a:pt x="380" y="137"/>
                  </a:cubicBezTo>
                  <a:lnTo>
                    <a:pt x="380" y="237"/>
                  </a:lnTo>
                  <a:close/>
                  <a:moveTo>
                    <a:pt x="464" y="137"/>
                  </a:moveTo>
                  <a:cubicBezTo>
                    <a:pt x="439" y="137"/>
                    <a:pt x="439" y="137"/>
                    <a:pt x="439" y="137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39" y="237"/>
                    <a:pt x="439" y="237"/>
                    <a:pt x="439" y="237"/>
                  </a:cubicBezTo>
                  <a:cubicBezTo>
                    <a:pt x="467" y="237"/>
                    <a:pt x="467" y="237"/>
                    <a:pt x="467" y="237"/>
                  </a:cubicBezTo>
                  <a:cubicBezTo>
                    <a:pt x="430" y="181"/>
                    <a:pt x="430" y="181"/>
                    <a:pt x="430" y="181"/>
                  </a:cubicBezTo>
                  <a:lnTo>
                    <a:pt x="464" y="137"/>
                  </a:lnTo>
                  <a:close/>
                  <a:moveTo>
                    <a:pt x="538" y="137"/>
                  </a:moveTo>
                  <a:cubicBezTo>
                    <a:pt x="538" y="192"/>
                    <a:pt x="538" y="192"/>
                    <a:pt x="538" y="192"/>
                  </a:cubicBezTo>
                  <a:cubicBezTo>
                    <a:pt x="538" y="211"/>
                    <a:pt x="535" y="220"/>
                    <a:pt x="519" y="220"/>
                  </a:cubicBezTo>
                  <a:cubicBezTo>
                    <a:pt x="504" y="220"/>
                    <a:pt x="501" y="211"/>
                    <a:pt x="501" y="192"/>
                  </a:cubicBezTo>
                  <a:cubicBezTo>
                    <a:pt x="501" y="137"/>
                    <a:pt x="501" y="137"/>
                    <a:pt x="501" y="137"/>
                  </a:cubicBezTo>
                  <a:cubicBezTo>
                    <a:pt x="477" y="137"/>
                    <a:pt x="477" y="137"/>
                    <a:pt x="477" y="137"/>
                  </a:cubicBezTo>
                  <a:cubicBezTo>
                    <a:pt x="477" y="193"/>
                    <a:pt x="477" y="193"/>
                    <a:pt x="477" y="193"/>
                  </a:cubicBezTo>
                  <a:cubicBezTo>
                    <a:pt x="477" y="220"/>
                    <a:pt x="489" y="239"/>
                    <a:pt x="519" y="239"/>
                  </a:cubicBezTo>
                  <a:cubicBezTo>
                    <a:pt x="550" y="239"/>
                    <a:pt x="562" y="220"/>
                    <a:pt x="562" y="193"/>
                  </a:cubicBezTo>
                  <a:cubicBezTo>
                    <a:pt x="562" y="137"/>
                    <a:pt x="562" y="137"/>
                    <a:pt x="562" y="137"/>
                  </a:cubicBezTo>
                  <a:lnTo>
                    <a:pt x="538" y="137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32"/>
            <p:cNvSpPr>
              <a:spLocks/>
            </p:cNvSpPr>
            <p:nvPr userDrawn="1"/>
          </p:nvSpPr>
          <p:spPr bwMode="auto">
            <a:xfrm>
              <a:off x="425" y="740"/>
              <a:ext cx="425" cy="567"/>
            </a:xfrm>
            <a:custGeom>
              <a:avLst/>
              <a:gdLst>
                <a:gd name="T0" fmla="*/ 0 w 425"/>
                <a:gd name="T1" fmla="*/ 567 h 567"/>
                <a:gd name="T2" fmla="*/ 0 w 425"/>
                <a:gd name="T3" fmla="*/ 247 h 567"/>
                <a:gd name="T4" fmla="*/ 425 w 425"/>
                <a:gd name="T5" fmla="*/ 0 h 567"/>
                <a:gd name="T6" fmla="*/ 425 w 425"/>
                <a:gd name="T7" fmla="*/ 320 h 567"/>
                <a:gd name="T8" fmla="*/ 0 w 425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567"/>
                  </a:moveTo>
                  <a:lnTo>
                    <a:pt x="0" y="247"/>
                  </a:lnTo>
                  <a:lnTo>
                    <a:pt x="425" y="0"/>
                  </a:lnTo>
                  <a:lnTo>
                    <a:pt x="425" y="32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33"/>
            <p:cNvSpPr>
              <a:spLocks/>
            </p:cNvSpPr>
            <p:nvPr userDrawn="1"/>
          </p:nvSpPr>
          <p:spPr bwMode="auto">
            <a:xfrm>
              <a:off x="0" y="740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0 w 425"/>
                <a:gd name="T3" fmla="*/ 320 h 567"/>
                <a:gd name="T4" fmla="*/ 425 w 425"/>
                <a:gd name="T5" fmla="*/ 567 h 567"/>
                <a:gd name="T6" fmla="*/ 425 w 425"/>
                <a:gd name="T7" fmla="*/ 247 h 567"/>
                <a:gd name="T8" fmla="*/ 0 w 425"/>
                <a:gd name="T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0" y="320"/>
                  </a:lnTo>
                  <a:lnTo>
                    <a:pt x="425" y="567"/>
                  </a:lnTo>
                  <a:lnTo>
                    <a:pt x="425" y="2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34"/>
            <p:cNvSpPr>
              <a:spLocks/>
            </p:cNvSpPr>
            <p:nvPr userDrawn="1"/>
          </p:nvSpPr>
          <p:spPr bwMode="auto">
            <a:xfrm>
              <a:off x="0" y="1144"/>
              <a:ext cx="425" cy="404"/>
            </a:xfrm>
            <a:custGeom>
              <a:avLst/>
              <a:gdLst>
                <a:gd name="T0" fmla="*/ 0 w 425"/>
                <a:gd name="T1" fmla="*/ 404 h 404"/>
                <a:gd name="T2" fmla="*/ 0 w 425"/>
                <a:gd name="T3" fmla="*/ 84 h 404"/>
                <a:gd name="T4" fmla="*/ 147 w 425"/>
                <a:gd name="T5" fmla="*/ 0 h 404"/>
                <a:gd name="T6" fmla="*/ 425 w 425"/>
                <a:gd name="T7" fmla="*/ 163 h 404"/>
                <a:gd name="T8" fmla="*/ 0 w 425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04">
                  <a:moveTo>
                    <a:pt x="0" y="404"/>
                  </a:moveTo>
                  <a:lnTo>
                    <a:pt x="0" y="84"/>
                  </a:lnTo>
                  <a:lnTo>
                    <a:pt x="147" y="0"/>
                  </a:lnTo>
                  <a:lnTo>
                    <a:pt x="425" y="163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2" name="Rechteck 21"/>
          <p:cNvSpPr/>
          <p:nvPr userDrawn="1"/>
        </p:nvSpPr>
        <p:spPr>
          <a:xfrm>
            <a:off x="-7268" y="3651870"/>
            <a:ext cx="9151267" cy="14916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237207" y="3651870"/>
            <a:ext cx="8655273" cy="648072"/>
          </a:xfrm>
        </p:spPr>
        <p:txBody>
          <a:bodyPr bIns="9144" anchor="ctr" anchorCtr="0"/>
          <a:lstStyle>
            <a:lvl1pPr>
              <a:defRPr sz="2800">
                <a:solidFill>
                  <a:srgbClr val="0056A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26" name="Subtitle 2"/>
          <p:cNvSpPr>
            <a:spLocks noGrp="1"/>
          </p:cNvSpPr>
          <p:nvPr>
            <p:ph type="subTitle" idx="1"/>
          </p:nvPr>
        </p:nvSpPr>
        <p:spPr>
          <a:xfrm>
            <a:off x="237207" y="4340418"/>
            <a:ext cx="8655273" cy="418356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6A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27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238912" y="4788232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Ort | Datum | Vortragender</a:t>
            </a:r>
          </a:p>
        </p:txBody>
      </p:sp>
      <p:sp>
        <p:nvSpPr>
          <p:cNvPr id="28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267494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/>
              <a:t>Klinik für Allgemeinmedizin</a:t>
            </a:r>
          </a:p>
        </p:txBody>
      </p:sp>
      <p:sp>
        <p:nvSpPr>
          <p:cNvPr id="29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55552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/>
              <a:t>Abteilung</a:t>
            </a:r>
          </a:p>
        </p:txBody>
      </p:sp>
    </p:spTree>
    <p:extLst>
      <p:ext uri="{BB962C8B-B14F-4D97-AF65-F5344CB8AC3E}">
        <p14:creationId xmlns:p14="http://schemas.microsoft.com/office/powerpoint/2010/main" val="280955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1520" y="1707654"/>
            <a:ext cx="4244280" cy="28083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07654"/>
            <a:ext cx="4244280" cy="28083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01.07.2022</a:t>
            </a:fld>
            <a:endParaRPr lang="de-DE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491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1520" y="2067694"/>
            <a:ext cx="4244280" cy="24482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067694"/>
            <a:ext cx="4244280" cy="24482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01.07.2022</a:t>
            </a:fld>
            <a:endParaRPr lang="de-DE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1"/>
          </p:nvPr>
        </p:nvSpPr>
        <p:spPr>
          <a:xfrm>
            <a:off x="251520" y="1707654"/>
            <a:ext cx="4248472" cy="33580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2"/>
          </p:nvPr>
        </p:nvSpPr>
        <p:spPr>
          <a:xfrm>
            <a:off x="4644008" y="1707654"/>
            <a:ext cx="4248472" cy="33580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85292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01.07.2022</a:t>
            </a:fld>
            <a:endParaRPr lang="de-D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174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01.07.2022</a:t>
            </a:fld>
            <a:endParaRPr lang="de-D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750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7269" y="699542"/>
            <a:ext cx="9144001" cy="3888432"/>
          </a:xfrm>
          <a:prstGeom prst="rect">
            <a:avLst/>
          </a:prstGeom>
          <a:solidFill>
            <a:srgbClr val="D9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-1645" y="-596602"/>
            <a:ext cx="9156701" cy="3392488"/>
            <a:chOff x="-8" y="921"/>
            <a:chExt cx="5768" cy="2137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" name="Group 22"/>
          <p:cNvGrpSpPr>
            <a:grpSpLocks noChangeAspect="1"/>
          </p:cNvGrpSpPr>
          <p:nvPr userDrawn="1"/>
        </p:nvGrpSpPr>
        <p:grpSpPr bwMode="auto">
          <a:xfrm>
            <a:off x="-7268" y="1853604"/>
            <a:ext cx="1595438" cy="1760538"/>
            <a:chOff x="0" y="1636"/>
            <a:chExt cx="1005" cy="1109"/>
          </a:xfrm>
        </p:grpSpPr>
        <p:sp>
          <p:nvSpPr>
            <p:cNvPr id="12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" name="Group 29"/>
          <p:cNvGrpSpPr>
            <a:grpSpLocks noChangeAspect="1"/>
          </p:cNvGrpSpPr>
          <p:nvPr userDrawn="1"/>
        </p:nvGrpSpPr>
        <p:grpSpPr bwMode="auto">
          <a:xfrm>
            <a:off x="290835" y="267994"/>
            <a:ext cx="2627784" cy="1295644"/>
            <a:chOff x="0" y="740"/>
            <a:chExt cx="5760" cy="2840"/>
          </a:xfrm>
        </p:grpSpPr>
        <p:sp>
          <p:nvSpPr>
            <p:cNvPr id="16" name="AutoShape 28"/>
            <p:cNvSpPr>
              <a:spLocks noChangeAspect="1" noChangeArrowheads="1" noTextEdit="1"/>
            </p:cNvSpPr>
            <p:nvPr userDrawn="1"/>
          </p:nvSpPr>
          <p:spPr bwMode="auto">
            <a:xfrm>
              <a:off x="0" y="740"/>
              <a:ext cx="5760" cy="2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30"/>
            <p:cNvSpPr>
              <a:spLocks noEditPoints="1"/>
            </p:cNvSpPr>
            <p:nvPr userDrawn="1"/>
          </p:nvSpPr>
          <p:spPr bwMode="auto">
            <a:xfrm>
              <a:off x="504" y="2861"/>
              <a:ext cx="1699" cy="719"/>
            </a:xfrm>
            <a:custGeom>
              <a:avLst/>
              <a:gdLst>
                <a:gd name="T0" fmla="*/ 164 w 324"/>
                <a:gd name="T1" fmla="*/ 19 h 137"/>
                <a:gd name="T2" fmla="*/ 197 w 324"/>
                <a:gd name="T3" fmla="*/ 0 h 137"/>
                <a:gd name="T4" fmla="*/ 224 w 324"/>
                <a:gd name="T5" fmla="*/ 30 h 137"/>
                <a:gd name="T6" fmla="*/ 224 w 324"/>
                <a:gd name="T7" fmla="*/ 102 h 137"/>
                <a:gd name="T8" fmla="*/ 213 w 324"/>
                <a:gd name="T9" fmla="*/ 102 h 137"/>
                <a:gd name="T10" fmla="*/ 213 w 324"/>
                <a:gd name="T11" fmla="*/ 32 h 137"/>
                <a:gd name="T12" fmla="*/ 194 w 324"/>
                <a:gd name="T13" fmla="*/ 9 h 137"/>
                <a:gd name="T14" fmla="*/ 165 w 324"/>
                <a:gd name="T15" fmla="*/ 30 h 137"/>
                <a:gd name="T16" fmla="*/ 165 w 324"/>
                <a:gd name="T17" fmla="*/ 102 h 137"/>
                <a:gd name="T18" fmla="*/ 154 w 324"/>
                <a:gd name="T19" fmla="*/ 102 h 137"/>
                <a:gd name="T20" fmla="*/ 154 w 324"/>
                <a:gd name="T21" fmla="*/ 2 h 137"/>
                <a:gd name="T22" fmla="*/ 163 w 324"/>
                <a:gd name="T23" fmla="*/ 2 h 137"/>
                <a:gd name="T24" fmla="*/ 164 w 324"/>
                <a:gd name="T25" fmla="*/ 19 h 137"/>
                <a:gd name="T26" fmla="*/ 21 w 324"/>
                <a:gd name="T27" fmla="*/ 2 h 137"/>
                <a:gd name="T28" fmla="*/ 21 w 324"/>
                <a:gd name="T29" fmla="*/ 96 h 137"/>
                <a:gd name="T30" fmla="*/ 0 w 324"/>
                <a:gd name="T31" fmla="*/ 128 h 137"/>
                <a:gd name="T32" fmla="*/ 3 w 324"/>
                <a:gd name="T33" fmla="*/ 137 h 137"/>
                <a:gd name="T34" fmla="*/ 33 w 324"/>
                <a:gd name="T35" fmla="*/ 95 h 137"/>
                <a:gd name="T36" fmla="*/ 33 w 324"/>
                <a:gd name="T37" fmla="*/ 2 h 137"/>
                <a:gd name="T38" fmla="*/ 21 w 324"/>
                <a:gd name="T39" fmla="*/ 2 h 137"/>
                <a:gd name="T40" fmla="*/ 133 w 324"/>
                <a:gd name="T41" fmla="*/ 56 h 137"/>
                <a:gd name="T42" fmla="*/ 66 w 324"/>
                <a:gd name="T43" fmla="*/ 56 h 137"/>
                <a:gd name="T44" fmla="*/ 98 w 324"/>
                <a:gd name="T45" fmla="*/ 94 h 137"/>
                <a:gd name="T46" fmla="*/ 125 w 324"/>
                <a:gd name="T47" fmla="*/ 84 h 137"/>
                <a:gd name="T48" fmla="*/ 130 w 324"/>
                <a:gd name="T49" fmla="*/ 92 h 137"/>
                <a:gd name="T50" fmla="*/ 97 w 324"/>
                <a:gd name="T51" fmla="*/ 104 h 137"/>
                <a:gd name="T52" fmla="*/ 55 w 324"/>
                <a:gd name="T53" fmla="*/ 52 h 137"/>
                <a:gd name="T54" fmla="*/ 95 w 324"/>
                <a:gd name="T55" fmla="*/ 0 h 137"/>
                <a:gd name="T56" fmla="*/ 134 w 324"/>
                <a:gd name="T57" fmla="*/ 49 h 137"/>
                <a:gd name="T58" fmla="*/ 133 w 324"/>
                <a:gd name="T59" fmla="*/ 56 h 137"/>
                <a:gd name="T60" fmla="*/ 123 w 324"/>
                <a:gd name="T61" fmla="*/ 47 h 137"/>
                <a:gd name="T62" fmla="*/ 95 w 324"/>
                <a:gd name="T63" fmla="*/ 9 h 137"/>
                <a:gd name="T64" fmla="*/ 66 w 324"/>
                <a:gd name="T65" fmla="*/ 47 h 137"/>
                <a:gd name="T66" fmla="*/ 123 w 324"/>
                <a:gd name="T67" fmla="*/ 47 h 137"/>
                <a:gd name="T68" fmla="*/ 324 w 324"/>
                <a:gd name="T69" fmla="*/ 96 h 137"/>
                <a:gd name="T70" fmla="*/ 322 w 324"/>
                <a:gd name="T71" fmla="*/ 104 h 137"/>
                <a:gd name="T72" fmla="*/ 305 w 324"/>
                <a:gd name="T73" fmla="*/ 87 h 137"/>
                <a:gd name="T74" fmla="*/ 305 w 324"/>
                <a:gd name="T75" fmla="*/ 87 h 137"/>
                <a:gd name="T76" fmla="*/ 273 w 324"/>
                <a:gd name="T77" fmla="*/ 104 h 137"/>
                <a:gd name="T78" fmla="*/ 243 w 324"/>
                <a:gd name="T79" fmla="*/ 74 h 137"/>
                <a:gd name="T80" fmla="*/ 286 w 324"/>
                <a:gd name="T81" fmla="*/ 42 h 137"/>
                <a:gd name="T82" fmla="*/ 304 w 324"/>
                <a:gd name="T83" fmla="*/ 42 h 137"/>
                <a:gd name="T84" fmla="*/ 304 w 324"/>
                <a:gd name="T85" fmla="*/ 32 h 137"/>
                <a:gd name="T86" fmla="*/ 280 w 324"/>
                <a:gd name="T87" fmla="*/ 9 h 137"/>
                <a:gd name="T88" fmla="*/ 253 w 324"/>
                <a:gd name="T89" fmla="*/ 15 h 137"/>
                <a:gd name="T90" fmla="*/ 250 w 324"/>
                <a:gd name="T91" fmla="*/ 6 h 137"/>
                <a:gd name="T92" fmla="*/ 281 w 324"/>
                <a:gd name="T93" fmla="*/ 0 h 137"/>
                <a:gd name="T94" fmla="*/ 315 w 324"/>
                <a:gd name="T95" fmla="*/ 32 h 137"/>
                <a:gd name="T96" fmla="*/ 315 w 324"/>
                <a:gd name="T97" fmla="*/ 80 h 137"/>
                <a:gd name="T98" fmla="*/ 324 w 324"/>
                <a:gd name="T99" fmla="*/ 96 h 137"/>
                <a:gd name="T100" fmla="*/ 304 w 324"/>
                <a:gd name="T101" fmla="*/ 51 h 137"/>
                <a:gd name="T102" fmla="*/ 287 w 324"/>
                <a:gd name="T103" fmla="*/ 51 h 137"/>
                <a:gd name="T104" fmla="*/ 254 w 324"/>
                <a:gd name="T105" fmla="*/ 73 h 137"/>
                <a:gd name="T106" fmla="*/ 276 w 324"/>
                <a:gd name="T107" fmla="*/ 95 h 137"/>
                <a:gd name="T108" fmla="*/ 304 w 324"/>
                <a:gd name="T109" fmla="*/ 76 h 137"/>
                <a:gd name="T110" fmla="*/ 304 w 324"/>
                <a:gd name="T111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4" h="137">
                  <a:moveTo>
                    <a:pt x="164" y="19"/>
                  </a:moveTo>
                  <a:cubicBezTo>
                    <a:pt x="172" y="7"/>
                    <a:pt x="183" y="0"/>
                    <a:pt x="197" y="0"/>
                  </a:cubicBezTo>
                  <a:cubicBezTo>
                    <a:pt x="216" y="0"/>
                    <a:pt x="224" y="11"/>
                    <a:pt x="224" y="30"/>
                  </a:cubicBezTo>
                  <a:cubicBezTo>
                    <a:pt x="224" y="102"/>
                    <a:pt x="224" y="102"/>
                    <a:pt x="224" y="102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213" y="32"/>
                    <a:pt x="213" y="32"/>
                    <a:pt x="213" y="32"/>
                  </a:cubicBezTo>
                  <a:cubicBezTo>
                    <a:pt x="213" y="16"/>
                    <a:pt x="207" y="9"/>
                    <a:pt x="194" y="9"/>
                  </a:cubicBezTo>
                  <a:cubicBezTo>
                    <a:pt x="182" y="9"/>
                    <a:pt x="171" y="20"/>
                    <a:pt x="165" y="30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63" y="2"/>
                    <a:pt x="163" y="2"/>
                    <a:pt x="163" y="2"/>
                  </a:cubicBezTo>
                  <a:lnTo>
                    <a:pt x="164" y="19"/>
                  </a:lnTo>
                  <a:close/>
                  <a:moveTo>
                    <a:pt x="21" y="2"/>
                  </a:moveTo>
                  <a:cubicBezTo>
                    <a:pt x="21" y="96"/>
                    <a:pt x="21" y="96"/>
                    <a:pt x="21" y="96"/>
                  </a:cubicBezTo>
                  <a:cubicBezTo>
                    <a:pt x="21" y="113"/>
                    <a:pt x="16" y="122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4" y="129"/>
                    <a:pt x="33" y="121"/>
                    <a:pt x="33" y="95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21" y="2"/>
                  </a:lnTo>
                  <a:close/>
                  <a:moveTo>
                    <a:pt x="133" y="56"/>
                  </a:moveTo>
                  <a:cubicBezTo>
                    <a:pt x="66" y="56"/>
                    <a:pt x="66" y="56"/>
                    <a:pt x="66" y="56"/>
                  </a:cubicBezTo>
                  <a:cubicBezTo>
                    <a:pt x="67" y="83"/>
                    <a:pt x="81" y="94"/>
                    <a:pt x="98" y="94"/>
                  </a:cubicBezTo>
                  <a:cubicBezTo>
                    <a:pt x="108" y="94"/>
                    <a:pt x="116" y="92"/>
                    <a:pt x="125" y="84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21" y="100"/>
                    <a:pt x="110" y="104"/>
                    <a:pt x="97" y="104"/>
                  </a:cubicBezTo>
                  <a:cubicBezTo>
                    <a:pt x="70" y="104"/>
                    <a:pt x="55" y="84"/>
                    <a:pt x="55" y="52"/>
                  </a:cubicBezTo>
                  <a:cubicBezTo>
                    <a:pt x="55" y="21"/>
                    <a:pt x="70" y="0"/>
                    <a:pt x="95" y="0"/>
                  </a:cubicBezTo>
                  <a:cubicBezTo>
                    <a:pt x="120" y="0"/>
                    <a:pt x="134" y="18"/>
                    <a:pt x="134" y="49"/>
                  </a:cubicBezTo>
                  <a:cubicBezTo>
                    <a:pt x="134" y="51"/>
                    <a:pt x="133" y="54"/>
                    <a:pt x="133" y="56"/>
                  </a:cubicBezTo>
                  <a:close/>
                  <a:moveTo>
                    <a:pt x="123" y="47"/>
                  </a:moveTo>
                  <a:cubicBezTo>
                    <a:pt x="122" y="23"/>
                    <a:pt x="113" y="9"/>
                    <a:pt x="95" y="9"/>
                  </a:cubicBezTo>
                  <a:cubicBezTo>
                    <a:pt x="79" y="9"/>
                    <a:pt x="67" y="21"/>
                    <a:pt x="66" y="47"/>
                  </a:cubicBezTo>
                  <a:lnTo>
                    <a:pt x="123" y="47"/>
                  </a:lnTo>
                  <a:close/>
                  <a:moveTo>
                    <a:pt x="324" y="96"/>
                  </a:moveTo>
                  <a:cubicBezTo>
                    <a:pt x="322" y="104"/>
                    <a:pt x="322" y="104"/>
                    <a:pt x="322" y="104"/>
                  </a:cubicBezTo>
                  <a:cubicBezTo>
                    <a:pt x="313" y="102"/>
                    <a:pt x="307" y="98"/>
                    <a:pt x="305" y="87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298" y="99"/>
                    <a:pt x="286" y="104"/>
                    <a:pt x="273" y="104"/>
                  </a:cubicBezTo>
                  <a:cubicBezTo>
                    <a:pt x="254" y="104"/>
                    <a:pt x="243" y="92"/>
                    <a:pt x="243" y="74"/>
                  </a:cubicBezTo>
                  <a:cubicBezTo>
                    <a:pt x="243" y="53"/>
                    <a:pt x="259" y="42"/>
                    <a:pt x="286" y="42"/>
                  </a:cubicBezTo>
                  <a:cubicBezTo>
                    <a:pt x="304" y="42"/>
                    <a:pt x="304" y="42"/>
                    <a:pt x="304" y="4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17"/>
                    <a:pt x="297" y="9"/>
                    <a:pt x="280" y="9"/>
                  </a:cubicBezTo>
                  <a:cubicBezTo>
                    <a:pt x="272" y="9"/>
                    <a:pt x="264" y="10"/>
                    <a:pt x="253" y="15"/>
                  </a:cubicBezTo>
                  <a:cubicBezTo>
                    <a:pt x="250" y="6"/>
                    <a:pt x="250" y="6"/>
                    <a:pt x="250" y="6"/>
                  </a:cubicBezTo>
                  <a:cubicBezTo>
                    <a:pt x="262" y="1"/>
                    <a:pt x="272" y="0"/>
                    <a:pt x="281" y="0"/>
                  </a:cubicBezTo>
                  <a:cubicBezTo>
                    <a:pt x="305" y="0"/>
                    <a:pt x="315" y="12"/>
                    <a:pt x="315" y="32"/>
                  </a:cubicBezTo>
                  <a:cubicBezTo>
                    <a:pt x="315" y="80"/>
                    <a:pt x="315" y="80"/>
                    <a:pt x="315" y="80"/>
                  </a:cubicBezTo>
                  <a:cubicBezTo>
                    <a:pt x="315" y="91"/>
                    <a:pt x="318" y="94"/>
                    <a:pt x="324" y="96"/>
                  </a:cubicBezTo>
                  <a:close/>
                  <a:moveTo>
                    <a:pt x="304" y="51"/>
                  </a:moveTo>
                  <a:cubicBezTo>
                    <a:pt x="287" y="51"/>
                    <a:pt x="287" y="51"/>
                    <a:pt x="287" y="51"/>
                  </a:cubicBezTo>
                  <a:cubicBezTo>
                    <a:pt x="266" y="51"/>
                    <a:pt x="254" y="58"/>
                    <a:pt x="254" y="73"/>
                  </a:cubicBezTo>
                  <a:cubicBezTo>
                    <a:pt x="254" y="87"/>
                    <a:pt x="262" y="95"/>
                    <a:pt x="276" y="95"/>
                  </a:cubicBezTo>
                  <a:cubicBezTo>
                    <a:pt x="289" y="95"/>
                    <a:pt x="298" y="87"/>
                    <a:pt x="304" y="76"/>
                  </a:cubicBezTo>
                  <a:lnTo>
                    <a:pt x="304" y="51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31"/>
            <p:cNvSpPr>
              <a:spLocks noEditPoints="1"/>
            </p:cNvSpPr>
            <p:nvPr userDrawn="1"/>
          </p:nvSpPr>
          <p:spPr bwMode="auto">
            <a:xfrm>
              <a:off x="551" y="1443"/>
              <a:ext cx="5209" cy="1255"/>
            </a:xfrm>
            <a:custGeom>
              <a:avLst/>
              <a:gdLst>
                <a:gd name="T0" fmla="*/ 0 w 993"/>
                <a:gd name="T1" fmla="*/ 58 h 239"/>
                <a:gd name="T2" fmla="*/ 42 w 993"/>
                <a:gd name="T3" fmla="*/ 85 h 239"/>
                <a:gd name="T4" fmla="*/ 620 w 993"/>
                <a:gd name="T5" fmla="*/ 102 h 239"/>
                <a:gd name="T6" fmla="*/ 620 w 993"/>
                <a:gd name="T7" fmla="*/ 102 h 239"/>
                <a:gd name="T8" fmla="*/ 558 w 993"/>
                <a:gd name="T9" fmla="*/ 58 h 239"/>
                <a:gd name="T10" fmla="*/ 523 w 993"/>
                <a:gd name="T11" fmla="*/ 90 h 239"/>
                <a:gd name="T12" fmla="*/ 552 w 993"/>
                <a:gd name="T13" fmla="*/ 27 h 239"/>
                <a:gd name="T14" fmla="*/ 990 w 993"/>
                <a:gd name="T15" fmla="*/ 11 h 239"/>
                <a:gd name="T16" fmla="*/ 969 w 993"/>
                <a:gd name="T17" fmla="*/ 75 h 239"/>
                <a:gd name="T18" fmla="*/ 952 w 993"/>
                <a:gd name="T19" fmla="*/ 104 h 239"/>
                <a:gd name="T20" fmla="*/ 956 w 993"/>
                <a:gd name="T21" fmla="*/ 17 h 239"/>
                <a:gd name="T22" fmla="*/ 130 w 993"/>
                <a:gd name="T23" fmla="*/ 16 h 239"/>
                <a:gd name="T24" fmla="*/ 131 w 993"/>
                <a:gd name="T25" fmla="*/ 102 h 239"/>
                <a:gd name="T26" fmla="*/ 164 w 993"/>
                <a:gd name="T27" fmla="*/ 102 h 239"/>
                <a:gd name="T28" fmla="*/ 212 w 993"/>
                <a:gd name="T29" fmla="*/ 102 h 239"/>
                <a:gd name="T30" fmla="*/ 212 w 993"/>
                <a:gd name="T31" fmla="*/ 102 h 239"/>
                <a:gd name="T32" fmla="*/ 297 w 993"/>
                <a:gd name="T33" fmla="*/ 82 h 239"/>
                <a:gd name="T34" fmla="*/ 311 w 993"/>
                <a:gd name="T35" fmla="*/ 102 h 239"/>
                <a:gd name="T36" fmla="*/ 655 w 993"/>
                <a:gd name="T37" fmla="*/ 20 h 239"/>
                <a:gd name="T38" fmla="*/ 705 w 993"/>
                <a:gd name="T39" fmla="*/ 20 h 239"/>
                <a:gd name="T40" fmla="*/ 356 w 993"/>
                <a:gd name="T41" fmla="*/ 2 h 239"/>
                <a:gd name="T42" fmla="*/ 380 w 993"/>
                <a:gd name="T43" fmla="*/ 85 h 239"/>
                <a:gd name="T44" fmla="*/ 380 w 993"/>
                <a:gd name="T45" fmla="*/ 43 h 239"/>
                <a:gd name="T46" fmla="*/ 459 w 993"/>
                <a:gd name="T47" fmla="*/ 18 h 239"/>
                <a:gd name="T48" fmla="*/ 459 w 993"/>
                <a:gd name="T49" fmla="*/ 47 h 239"/>
                <a:gd name="T50" fmla="*/ 490 w 993"/>
                <a:gd name="T51" fmla="*/ 59 h 239"/>
                <a:gd name="T52" fmla="*/ 436 w 993"/>
                <a:gd name="T53" fmla="*/ 102 h 239"/>
                <a:gd name="T54" fmla="*/ 907 w 993"/>
                <a:gd name="T55" fmla="*/ 20 h 239"/>
                <a:gd name="T56" fmla="*/ 859 w 993"/>
                <a:gd name="T57" fmla="*/ 20 h 239"/>
                <a:gd name="T58" fmla="*/ 907 w 993"/>
                <a:gd name="T59" fmla="*/ 20 h 239"/>
                <a:gd name="T60" fmla="*/ 792 w 993"/>
                <a:gd name="T61" fmla="*/ 63 h 239"/>
                <a:gd name="T62" fmla="*/ 796 w 993"/>
                <a:gd name="T63" fmla="*/ 2 h 239"/>
                <a:gd name="T64" fmla="*/ 767 w 993"/>
                <a:gd name="T65" fmla="*/ 80 h 239"/>
                <a:gd name="T66" fmla="*/ 754 w 993"/>
                <a:gd name="T67" fmla="*/ 20 h 239"/>
                <a:gd name="T68" fmla="*/ 809 w 993"/>
                <a:gd name="T69" fmla="*/ 20 h 239"/>
                <a:gd name="T70" fmla="*/ 283 w 993"/>
                <a:gd name="T71" fmla="*/ 237 h 239"/>
                <a:gd name="T72" fmla="*/ 249 w 993"/>
                <a:gd name="T73" fmla="*/ 150 h 239"/>
                <a:gd name="T74" fmla="*/ 250 w 993"/>
                <a:gd name="T75" fmla="*/ 237 h 239"/>
                <a:gd name="T76" fmla="*/ 283 w 993"/>
                <a:gd name="T77" fmla="*/ 237 h 239"/>
                <a:gd name="T78" fmla="*/ 639 w 993"/>
                <a:gd name="T79" fmla="*/ 167 h 239"/>
                <a:gd name="T80" fmla="*/ 682 w 993"/>
                <a:gd name="T81" fmla="*/ 153 h 239"/>
                <a:gd name="T82" fmla="*/ 716 w 993"/>
                <a:gd name="T83" fmla="*/ 164 h 239"/>
                <a:gd name="T84" fmla="*/ 607 w 993"/>
                <a:gd name="T85" fmla="*/ 150 h 239"/>
                <a:gd name="T86" fmla="*/ 609 w 993"/>
                <a:gd name="T87" fmla="*/ 237 h 239"/>
                <a:gd name="T88" fmla="*/ 331 w 993"/>
                <a:gd name="T89" fmla="*/ 137 h 239"/>
                <a:gd name="T90" fmla="*/ 24 w 993"/>
                <a:gd name="T91" fmla="*/ 137 h 239"/>
                <a:gd name="T92" fmla="*/ 59 w 993"/>
                <a:gd name="T93" fmla="*/ 137 h 239"/>
                <a:gd name="T94" fmla="*/ 50 w 993"/>
                <a:gd name="T95" fmla="*/ 181 h 239"/>
                <a:gd name="T96" fmla="*/ 101 w 993"/>
                <a:gd name="T97" fmla="*/ 137 h 239"/>
                <a:gd name="T98" fmla="*/ 125 w 993"/>
                <a:gd name="T99" fmla="*/ 217 h 239"/>
                <a:gd name="T100" fmla="*/ 177 w 993"/>
                <a:gd name="T101" fmla="*/ 137 h 239"/>
                <a:gd name="T102" fmla="*/ 404 w 993"/>
                <a:gd name="T103" fmla="*/ 137 h 239"/>
                <a:gd name="T104" fmla="*/ 439 w 993"/>
                <a:gd name="T105" fmla="*/ 137 h 239"/>
                <a:gd name="T106" fmla="*/ 430 w 993"/>
                <a:gd name="T107" fmla="*/ 181 h 239"/>
                <a:gd name="T108" fmla="*/ 519 w 993"/>
                <a:gd name="T109" fmla="*/ 220 h 239"/>
                <a:gd name="T110" fmla="*/ 477 w 993"/>
                <a:gd name="T111" fmla="*/ 193 h 239"/>
                <a:gd name="T112" fmla="*/ 538 w 993"/>
                <a:gd name="T113" fmla="*/ 1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3" h="239">
                  <a:moveTo>
                    <a:pt x="85" y="2"/>
                  </a:moveTo>
                  <a:cubicBezTo>
                    <a:pt x="85" y="58"/>
                    <a:pt x="85" y="58"/>
                    <a:pt x="85" y="58"/>
                  </a:cubicBezTo>
                  <a:cubicBezTo>
                    <a:pt x="85" y="85"/>
                    <a:pt x="72" y="104"/>
                    <a:pt x="42" y="104"/>
                  </a:cubicBezTo>
                  <a:cubicBezTo>
                    <a:pt x="11" y="104"/>
                    <a:pt x="0" y="85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76"/>
                    <a:pt x="27" y="85"/>
                    <a:pt x="42" y="85"/>
                  </a:cubicBezTo>
                  <a:cubicBezTo>
                    <a:pt x="57" y="85"/>
                    <a:pt x="61" y="76"/>
                    <a:pt x="61" y="57"/>
                  </a:cubicBezTo>
                  <a:cubicBezTo>
                    <a:pt x="61" y="2"/>
                    <a:pt x="61" y="2"/>
                    <a:pt x="61" y="2"/>
                  </a:cubicBezTo>
                  <a:lnTo>
                    <a:pt x="85" y="2"/>
                  </a:lnTo>
                  <a:close/>
                  <a:moveTo>
                    <a:pt x="620" y="102"/>
                  </a:moveTo>
                  <a:cubicBezTo>
                    <a:pt x="643" y="102"/>
                    <a:pt x="643" y="102"/>
                    <a:pt x="643" y="102"/>
                  </a:cubicBezTo>
                  <a:cubicBezTo>
                    <a:pt x="643" y="2"/>
                    <a:pt x="643" y="2"/>
                    <a:pt x="643" y="2"/>
                  </a:cubicBezTo>
                  <a:cubicBezTo>
                    <a:pt x="620" y="2"/>
                    <a:pt x="620" y="2"/>
                    <a:pt x="620" y="2"/>
                  </a:cubicBezTo>
                  <a:lnTo>
                    <a:pt x="620" y="102"/>
                  </a:lnTo>
                  <a:close/>
                  <a:moveTo>
                    <a:pt x="601" y="11"/>
                  </a:moveTo>
                  <a:cubicBezTo>
                    <a:pt x="592" y="4"/>
                    <a:pt x="580" y="0"/>
                    <a:pt x="566" y="0"/>
                  </a:cubicBezTo>
                  <a:cubicBezTo>
                    <a:pt x="543" y="0"/>
                    <a:pt x="528" y="12"/>
                    <a:pt x="528" y="28"/>
                  </a:cubicBezTo>
                  <a:cubicBezTo>
                    <a:pt x="528" y="43"/>
                    <a:pt x="537" y="53"/>
                    <a:pt x="558" y="58"/>
                  </a:cubicBezTo>
                  <a:cubicBezTo>
                    <a:pt x="576" y="63"/>
                    <a:pt x="580" y="66"/>
                    <a:pt x="580" y="75"/>
                  </a:cubicBezTo>
                  <a:cubicBezTo>
                    <a:pt x="580" y="82"/>
                    <a:pt x="573" y="86"/>
                    <a:pt x="562" y="86"/>
                  </a:cubicBezTo>
                  <a:cubicBezTo>
                    <a:pt x="552" y="86"/>
                    <a:pt x="543" y="82"/>
                    <a:pt x="536" y="76"/>
                  </a:cubicBezTo>
                  <a:cubicBezTo>
                    <a:pt x="523" y="90"/>
                    <a:pt x="523" y="90"/>
                    <a:pt x="523" y="90"/>
                  </a:cubicBezTo>
                  <a:cubicBezTo>
                    <a:pt x="533" y="98"/>
                    <a:pt x="546" y="104"/>
                    <a:pt x="563" y="104"/>
                  </a:cubicBezTo>
                  <a:cubicBezTo>
                    <a:pt x="586" y="104"/>
                    <a:pt x="605" y="93"/>
                    <a:pt x="605" y="73"/>
                  </a:cubicBezTo>
                  <a:cubicBezTo>
                    <a:pt x="605" y="55"/>
                    <a:pt x="593" y="47"/>
                    <a:pt x="573" y="41"/>
                  </a:cubicBezTo>
                  <a:cubicBezTo>
                    <a:pt x="556" y="37"/>
                    <a:pt x="552" y="34"/>
                    <a:pt x="552" y="27"/>
                  </a:cubicBezTo>
                  <a:cubicBezTo>
                    <a:pt x="552" y="21"/>
                    <a:pt x="558" y="17"/>
                    <a:pt x="568" y="17"/>
                  </a:cubicBezTo>
                  <a:cubicBezTo>
                    <a:pt x="576" y="17"/>
                    <a:pt x="584" y="20"/>
                    <a:pt x="592" y="26"/>
                  </a:cubicBezTo>
                  <a:cubicBezTo>
                    <a:pt x="601" y="11"/>
                    <a:pt x="601" y="11"/>
                    <a:pt x="601" y="11"/>
                  </a:cubicBezTo>
                  <a:moveTo>
                    <a:pt x="990" y="11"/>
                  </a:moveTo>
                  <a:cubicBezTo>
                    <a:pt x="981" y="4"/>
                    <a:pt x="969" y="0"/>
                    <a:pt x="955" y="0"/>
                  </a:cubicBezTo>
                  <a:cubicBezTo>
                    <a:pt x="932" y="0"/>
                    <a:pt x="917" y="12"/>
                    <a:pt x="917" y="28"/>
                  </a:cubicBezTo>
                  <a:cubicBezTo>
                    <a:pt x="917" y="43"/>
                    <a:pt x="926" y="53"/>
                    <a:pt x="946" y="58"/>
                  </a:cubicBezTo>
                  <a:cubicBezTo>
                    <a:pt x="965" y="63"/>
                    <a:pt x="969" y="66"/>
                    <a:pt x="969" y="75"/>
                  </a:cubicBezTo>
                  <a:cubicBezTo>
                    <a:pt x="969" y="82"/>
                    <a:pt x="962" y="86"/>
                    <a:pt x="951" y="86"/>
                  </a:cubicBezTo>
                  <a:cubicBezTo>
                    <a:pt x="941" y="86"/>
                    <a:pt x="932" y="82"/>
                    <a:pt x="924" y="76"/>
                  </a:cubicBezTo>
                  <a:cubicBezTo>
                    <a:pt x="912" y="90"/>
                    <a:pt x="912" y="90"/>
                    <a:pt x="912" y="90"/>
                  </a:cubicBezTo>
                  <a:cubicBezTo>
                    <a:pt x="921" y="98"/>
                    <a:pt x="935" y="104"/>
                    <a:pt x="952" y="104"/>
                  </a:cubicBezTo>
                  <a:cubicBezTo>
                    <a:pt x="974" y="104"/>
                    <a:pt x="993" y="93"/>
                    <a:pt x="993" y="73"/>
                  </a:cubicBezTo>
                  <a:cubicBezTo>
                    <a:pt x="993" y="55"/>
                    <a:pt x="982" y="47"/>
                    <a:pt x="962" y="41"/>
                  </a:cubicBezTo>
                  <a:cubicBezTo>
                    <a:pt x="945" y="37"/>
                    <a:pt x="941" y="34"/>
                    <a:pt x="941" y="27"/>
                  </a:cubicBezTo>
                  <a:cubicBezTo>
                    <a:pt x="941" y="21"/>
                    <a:pt x="946" y="17"/>
                    <a:pt x="956" y="17"/>
                  </a:cubicBezTo>
                  <a:cubicBezTo>
                    <a:pt x="965" y="17"/>
                    <a:pt x="973" y="20"/>
                    <a:pt x="981" y="26"/>
                  </a:cubicBezTo>
                  <a:cubicBezTo>
                    <a:pt x="990" y="11"/>
                    <a:pt x="990" y="11"/>
                    <a:pt x="990" y="11"/>
                  </a:cubicBezTo>
                  <a:moveTo>
                    <a:pt x="160" y="0"/>
                  </a:moveTo>
                  <a:cubicBezTo>
                    <a:pt x="148" y="0"/>
                    <a:pt x="138" y="6"/>
                    <a:pt x="130" y="16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7" y="23"/>
                    <a:pt x="144" y="18"/>
                    <a:pt x="152" y="18"/>
                  </a:cubicBezTo>
                  <a:cubicBezTo>
                    <a:pt x="160" y="18"/>
                    <a:pt x="164" y="21"/>
                    <a:pt x="164" y="34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11"/>
                    <a:pt x="178" y="0"/>
                    <a:pt x="160" y="0"/>
                  </a:cubicBezTo>
                  <a:moveTo>
                    <a:pt x="212" y="102"/>
                  </a:moveTo>
                  <a:cubicBezTo>
                    <a:pt x="236" y="102"/>
                    <a:pt x="236" y="102"/>
                    <a:pt x="236" y="102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12" y="2"/>
                    <a:pt x="212" y="2"/>
                    <a:pt x="212" y="2"/>
                  </a:cubicBezTo>
                  <a:lnTo>
                    <a:pt x="212" y="102"/>
                  </a:lnTo>
                  <a:close/>
                  <a:moveTo>
                    <a:pt x="311" y="102"/>
                  </a:moveTo>
                  <a:cubicBezTo>
                    <a:pt x="343" y="2"/>
                    <a:pt x="343" y="2"/>
                    <a:pt x="343" y="2"/>
                  </a:cubicBezTo>
                  <a:cubicBezTo>
                    <a:pt x="319" y="2"/>
                    <a:pt x="319" y="2"/>
                    <a:pt x="319" y="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75" y="2"/>
                    <a:pt x="275" y="2"/>
                    <a:pt x="275" y="2"/>
                  </a:cubicBezTo>
                  <a:cubicBezTo>
                    <a:pt x="249" y="2"/>
                    <a:pt x="249" y="2"/>
                    <a:pt x="249" y="2"/>
                  </a:cubicBezTo>
                  <a:cubicBezTo>
                    <a:pt x="282" y="102"/>
                    <a:pt x="282" y="102"/>
                    <a:pt x="282" y="102"/>
                  </a:cubicBezTo>
                  <a:lnTo>
                    <a:pt x="311" y="102"/>
                  </a:lnTo>
                  <a:close/>
                  <a:moveTo>
                    <a:pt x="730" y="20"/>
                  </a:moveTo>
                  <a:cubicBezTo>
                    <a:pt x="732" y="2"/>
                    <a:pt x="732" y="2"/>
                    <a:pt x="732" y="2"/>
                  </a:cubicBezTo>
                  <a:cubicBezTo>
                    <a:pt x="655" y="2"/>
                    <a:pt x="655" y="2"/>
                    <a:pt x="655" y="2"/>
                  </a:cubicBezTo>
                  <a:cubicBezTo>
                    <a:pt x="655" y="20"/>
                    <a:pt x="655" y="20"/>
                    <a:pt x="655" y="20"/>
                  </a:cubicBezTo>
                  <a:cubicBezTo>
                    <a:pt x="681" y="20"/>
                    <a:pt x="681" y="20"/>
                    <a:pt x="681" y="20"/>
                  </a:cubicBezTo>
                  <a:cubicBezTo>
                    <a:pt x="681" y="102"/>
                    <a:pt x="681" y="102"/>
                    <a:pt x="681" y="102"/>
                  </a:cubicBezTo>
                  <a:cubicBezTo>
                    <a:pt x="705" y="102"/>
                    <a:pt x="705" y="102"/>
                    <a:pt x="705" y="102"/>
                  </a:cubicBezTo>
                  <a:cubicBezTo>
                    <a:pt x="705" y="20"/>
                    <a:pt x="705" y="20"/>
                    <a:pt x="705" y="20"/>
                  </a:cubicBezTo>
                  <a:lnTo>
                    <a:pt x="730" y="20"/>
                  </a:lnTo>
                  <a:close/>
                  <a:moveTo>
                    <a:pt x="415" y="19"/>
                  </a:moveTo>
                  <a:cubicBezTo>
                    <a:pt x="417" y="2"/>
                    <a:pt x="417" y="2"/>
                    <a:pt x="417" y="2"/>
                  </a:cubicBezTo>
                  <a:cubicBezTo>
                    <a:pt x="356" y="2"/>
                    <a:pt x="356" y="2"/>
                    <a:pt x="356" y="2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417" y="102"/>
                    <a:pt x="417" y="102"/>
                    <a:pt x="417" y="102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380" y="85"/>
                    <a:pt x="380" y="85"/>
                    <a:pt x="380" y="85"/>
                  </a:cubicBezTo>
                  <a:cubicBezTo>
                    <a:pt x="380" y="59"/>
                    <a:pt x="380" y="59"/>
                    <a:pt x="380" y="59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380" y="43"/>
                    <a:pt x="380" y="43"/>
                    <a:pt x="380" y="43"/>
                  </a:cubicBezTo>
                  <a:cubicBezTo>
                    <a:pt x="380" y="19"/>
                    <a:pt x="380" y="19"/>
                    <a:pt x="380" y="19"/>
                  </a:cubicBezTo>
                  <a:lnTo>
                    <a:pt x="415" y="19"/>
                  </a:lnTo>
                  <a:close/>
                  <a:moveTo>
                    <a:pt x="459" y="47"/>
                  </a:moveTo>
                  <a:cubicBezTo>
                    <a:pt x="459" y="18"/>
                    <a:pt x="459" y="18"/>
                    <a:pt x="459" y="18"/>
                  </a:cubicBezTo>
                  <a:cubicBezTo>
                    <a:pt x="468" y="18"/>
                    <a:pt x="468" y="18"/>
                    <a:pt x="468" y="18"/>
                  </a:cubicBezTo>
                  <a:cubicBezTo>
                    <a:pt x="480" y="18"/>
                    <a:pt x="485" y="23"/>
                    <a:pt x="485" y="32"/>
                  </a:cubicBezTo>
                  <a:cubicBezTo>
                    <a:pt x="485" y="43"/>
                    <a:pt x="480" y="47"/>
                    <a:pt x="469" y="47"/>
                  </a:cubicBezTo>
                  <a:lnTo>
                    <a:pt x="459" y="47"/>
                  </a:lnTo>
                  <a:close/>
                  <a:moveTo>
                    <a:pt x="469" y="64"/>
                  </a:moveTo>
                  <a:cubicBezTo>
                    <a:pt x="489" y="102"/>
                    <a:pt x="489" y="102"/>
                    <a:pt x="489" y="102"/>
                  </a:cubicBezTo>
                  <a:cubicBezTo>
                    <a:pt x="516" y="102"/>
                    <a:pt x="516" y="102"/>
                    <a:pt x="516" y="102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503" y="53"/>
                    <a:pt x="510" y="45"/>
                    <a:pt x="510" y="32"/>
                  </a:cubicBezTo>
                  <a:cubicBezTo>
                    <a:pt x="510" y="11"/>
                    <a:pt x="496" y="2"/>
                    <a:pt x="468" y="2"/>
                  </a:cubicBezTo>
                  <a:cubicBezTo>
                    <a:pt x="436" y="2"/>
                    <a:pt x="436" y="2"/>
                    <a:pt x="436" y="2"/>
                  </a:cubicBezTo>
                  <a:cubicBezTo>
                    <a:pt x="436" y="102"/>
                    <a:pt x="436" y="102"/>
                    <a:pt x="436" y="102"/>
                  </a:cubicBezTo>
                  <a:cubicBezTo>
                    <a:pt x="459" y="102"/>
                    <a:pt x="459" y="102"/>
                    <a:pt x="459" y="102"/>
                  </a:cubicBezTo>
                  <a:cubicBezTo>
                    <a:pt x="459" y="64"/>
                    <a:pt x="459" y="64"/>
                    <a:pt x="459" y="64"/>
                  </a:cubicBezTo>
                  <a:lnTo>
                    <a:pt x="469" y="64"/>
                  </a:lnTo>
                  <a:close/>
                  <a:moveTo>
                    <a:pt x="907" y="20"/>
                  </a:moveTo>
                  <a:cubicBezTo>
                    <a:pt x="910" y="2"/>
                    <a:pt x="910" y="2"/>
                    <a:pt x="910" y="2"/>
                  </a:cubicBezTo>
                  <a:cubicBezTo>
                    <a:pt x="833" y="2"/>
                    <a:pt x="833" y="2"/>
                    <a:pt x="833" y="2"/>
                  </a:cubicBezTo>
                  <a:cubicBezTo>
                    <a:pt x="833" y="20"/>
                    <a:pt x="833" y="20"/>
                    <a:pt x="833" y="20"/>
                  </a:cubicBezTo>
                  <a:cubicBezTo>
                    <a:pt x="859" y="20"/>
                    <a:pt x="859" y="20"/>
                    <a:pt x="859" y="20"/>
                  </a:cubicBezTo>
                  <a:cubicBezTo>
                    <a:pt x="859" y="102"/>
                    <a:pt x="859" y="102"/>
                    <a:pt x="859" y="102"/>
                  </a:cubicBezTo>
                  <a:cubicBezTo>
                    <a:pt x="883" y="102"/>
                    <a:pt x="883" y="102"/>
                    <a:pt x="883" y="102"/>
                  </a:cubicBezTo>
                  <a:cubicBezTo>
                    <a:pt x="883" y="20"/>
                    <a:pt x="883" y="20"/>
                    <a:pt x="883" y="20"/>
                  </a:cubicBezTo>
                  <a:lnTo>
                    <a:pt x="907" y="20"/>
                  </a:lnTo>
                  <a:close/>
                  <a:moveTo>
                    <a:pt x="792" y="63"/>
                  </a:moveTo>
                  <a:cubicBezTo>
                    <a:pt x="771" y="63"/>
                    <a:pt x="771" y="63"/>
                    <a:pt x="771" y="63"/>
                  </a:cubicBezTo>
                  <a:cubicBezTo>
                    <a:pt x="781" y="19"/>
                    <a:pt x="781" y="19"/>
                    <a:pt x="781" y="19"/>
                  </a:cubicBezTo>
                  <a:lnTo>
                    <a:pt x="792" y="63"/>
                  </a:lnTo>
                  <a:close/>
                  <a:moveTo>
                    <a:pt x="796" y="80"/>
                  </a:moveTo>
                  <a:cubicBezTo>
                    <a:pt x="801" y="102"/>
                    <a:pt x="801" y="102"/>
                    <a:pt x="801" y="102"/>
                  </a:cubicBezTo>
                  <a:cubicBezTo>
                    <a:pt x="826" y="102"/>
                    <a:pt x="826" y="102"/>
                    <a:pt x="826" y="102"/>
                  </a:cubicBezTo>
                  <a:cubicBezTo>
                    <a:pt x="796" y="2"/>
                    <a:pt x="796" y="2"/>
                    <a:pt x="796" y="2"/>
                  </a:cubicBezTo>
                  <a:cubicBezTo>
                    <a:pt x="767" y="2"/>
                    <a:pt x="767" y="2"/>
                    <a:pt x="767" y="2"/>
                  </a:cubicBezTo>
                  <a:cubicBezTo>
                    <a:pt x="737" y="102"/>
                    <a:pt x="737" y="102"/>
                    <a:pt x="737" y="102"/>
                  </a:cubicBezTo>
                  <a:cubicBezTo>
                    <a:pt x="762" y="102"/>
                    <a:pt x="762" y="102"/>
                    <a:pt x="762" y="102"/>
                  </a:cubicBezTo>
                  <a:cubicBezTo>
                    <a:pt x="767" y="80"/>
                    <a:pt x="767" y="80"/>
                    <a:pt x="767" y="80"/>
                  </a:cubicBezTo>
                  <a:lnTo>
                    <a:pt x="796" y="80"/>
                  </a:lnTo>
                  <a:close/>
                  <a:moveTo>
                    <a:pt x="740" y="2"/>
                  </a:moveTo>
                  <a:cubicBezTo>
                    <a:pt x="740" y="20"/>
                    <a:pt x="740" y="20"/>
                    <a:pt x="740" y="20"/>
                  </a:cubicBezTo>
                  <a:cubicBezTo>
                    <a:pt x="754" y="20"/>
                    <a:pt x="754" y="20"/>
                    <a:pt x="754" y="20"/>
                  </a:cubicBezTo>
                  <a:cubicBezTo>
                    <a:pt x="757" y="2"/>
                    <a:pt x="757" y="2"/>
                    <a:pt x="757" y="2"/>
                  </a:cubicBezTo>
                  <a:lnTo>
                    <a:pt x="740" y="2"/>
                  </a:lnTo>
                  <a:close/>
                  <a:moveTo>
                    <a:pt x="809" y="2"/>
                  </a:moveTo>
                  <a:cubicBezTo>
                    <a:pt x="809" y="20"/>
                    <a:pt x="809" y="20"/>
                    <a:pt x="809" y="20"/>
                  </a:cubicBezTo>
                  <a:cubicBezTo>
                    <a:pt x="824" y="20"/>
                    <a:pt x="824" y="20"/>
                    <a:pt x="824" y="20"/>
                  </a:cubicBezTo>
                  <a:cubicBezTo>
                    <a:pt x="826" y="2"/>
                    <a:pt x="826" y="2"/>
                    <a:pt x="826" y="2"/>
                  </a:cubicBezTo>
                  <a:lnTo>
                    <a:pt x="809" y="2"/>
                  </a:lnTo>
                  <a:close/>
                  <a:moveTo>
                    <a:pt x="283" y="237"/>
                  </a:moveTo>
                  <a:cubicBezTo>
                    <a:pt x="307" y="237"/>
                    <a:pt x="307" y="237"/>
                    <a:pt x="307" y="237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46"/>
                    <a:pt x="298" y="135"/>
                    <a:pt x="280" y="135"/>
                  </a:cubicBezTo>
                  <a:cubicBezTo>
                    <a:pt x="268" y="135"/>
                    <a:pt x="257" y="140"/>
                    <a:pt x="249" y="150"/>
                  </a:cubicBezTo>
                  <a:cubicBezTo>
                    <a:pt x="247" y="137"/>
                    <a:pt x="247" y="137"/>
                    <a:pt x="247" y="13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237"/>
                    <a:pt x="226" y="237"/>
                    <a:pt x="226" y="237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56" y="159"/>
                    <a:pt x="262" y="153"/>
                    <a:pt x="271" y="153"/>
                  </a:cubicBezTo>
                  <a:cubicBezTo>
                    <a:pt x="279" y="153"/>
                    <a:pt x="283" y="157"/>
                    <a:pt x="283" y="167"/>
                  </a:cubicBezTo>
                  <a:lnTo>
                    <a:pt x="283" y="237"/>
                  </a:lnTo>
                  <a:close/>
                  <a:moveTo>
                    <a:pt x="609" y="237"/>
                  </a:moveTo>
                  <a:cubicBezTo>
                    <a:pt x="609" y="166"/>
                    <a:pt x="609" y="166"/>
                    <a:pt x="609" y="166"/>
                  </a:cubicBezTo>
                  <a:cubicBezTo>
                    <a:pt x="614" y="159"/>
                    <a:pt x="621" y="153"/>
                    <a:pt x="628" y="153"/>
                  </a:cubicBezTo>
                  <a:cubicBezTo>
                    <a:pt x="635" y="153"/>
                    <a:pt x="639" y="157"/>
                    <a:pt x="639" y="167"/>
                  </a:cubicBezTo>
                  <a:cubicBezTo>
                    <a:pt x="639" y="237"/>
                    <a:pt x="639" y="237"/>
                    <a:pt x="639" y="237"/>
                  </a:cubicBezTo>
                  <a:cubicBezTo>
                    <a:pt x="663" y="237"/>
                    <a:pt x="663" y="237"/>
                    <a:pt x="663" y="237"/>
                  </a:cubicBezTo>
                  <a:cubicBezTo>
                    <a:pt x="663" y="166"/>
                    <a:pt x="663" y="166"/>
                    <a:pt x="663" y="166"/>
                  </a:cubicBezTo>
                  <a:cubicBezTo>
                    <a:pt x="668" y="159"/>
                    <a:pt x="674" y="153"/>
                    <a:pt x="682" y="153"/>
                  </a:cubicBezTo>
                  <a:cubicBezTo>
                    <a:pt x="689" y="153"/>
                    <a:pt x="692" y="157"/>
                    <a:pt x="692" y="167"/>
                  </a:cubicBezTo>
                  <a:cubicBezTo>
                    <a:pt x="692" y="237"/>
                    <a:pt x="692" y="237"/>
                    <a:pt x="692" y="237"/>
                  </a:cubicBezTo>
                  <a:cubicBezTo>
                    <a:pt x="716" y="237"/>
                    <a:pt x="716" y="237"/>
                    <a:pt x="716" y="237"/>
                  </a:cubicBezTo>
                  <a:cubicBezTo>
                    <a:pt x="716" y="164"/>
                    <a:pt x="716" y="164"/>
                    <a:pt x="716" y="164"/>
                  </a:cubicBezTo>
                  <a:cubicBezTo>
                    <a:pt x="716" y="146"/>
                    <a:pt x="708" y="135"/>
                    <a:pt x="690" y="135"/>
                  </a:cubicBezTo>
                  <a:cubicBezTo>
                    <a:pt x="680" y="135"/>
                    <a:pt x="669" y="140"/>
                    <a:pt x="660" y="150"/>
                  </a:cubicBezTo>
                  <a:cubicBezTo>
                    <a:pt x="657" y="140"/>
                    <a:pt x="649" y="135"/>
                    <a:pt x="636" y="135"/>
                  </a:cubicBezTo>
                  <a:cubicBezTo>
                    <a:pt x="626" y="135"/>
                    <a:pt x="616" y="140"/>
                    <a:pt x="607" y="150"/>
                  </a:cubicBezTo>
                  <a:cubicBezTo>
                    <a:pt x="606" y="137"/>
                    <a:pt x="606" y="137"/>
                    <a:pt x="606" y="137"/>
                  </a:cubicBezTo>
                  <a:cubicBezTo>
                    <a:pt x="585" y="137"/>
                    <a:pt x="585" y="137"/>
                    <a:pt x="585" y="137"/>
                  </a:cubicBezTo>
                  <a:cubicBezTo>
                    <a:pt x="585" y="237"/>
                    <a:pt x="585" y="237"/>
                    <a:pt x="585" y="237"/>
                  </a:cubicBezTo>
                  <a:lnTo>
                    <a:pt x="609" y="237"/>
                  </a:lnTo>
                  <a:close/>
                  <a:moveTo>
                    <a:pt x="331" y="237"/>
                  </a:moveTo>
                  <a:cubicBezTo>
                    <a:pt x="355" y="237"/>
                    <a:pt x="355" y="237"/>
                    <a:pt x="355" y="237"/>
                  </a:cubicBezTo>
                  <a:cubicBezTo>
                    <a:pt x="355" y="137"/>
                    <a:pt x="355" y="137"/>
                    <a:pt x="355" y="137"/>
                  </a:cubicBezTo>
                  <a:cubicBezTo>
                    <a:pt x="331" y="137"/>
                    <a:pt x="331" y="137"/>
                    <a:pt x="331" y="137"/>
                  </a:cubicBezTo>
                  <a:lnTo>
                    <a:pt x="331" y="237"/>
                  </a:lnTo>
                  <a:close/>
                  <a:moveTo>
                    <a:pt x="0" y="237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0" y="237"/>
                  </a:lnTo>
                  <a:close/>
                  <a:moveTo>
                    <a:pt x="84" y="137"/>
                  </a:moveTo>
                  <a:cubicBezTo>
                    <a:pt x="59" y="137"/>
                    <a:pt x="59" y="137"/>
                    <a:pt x="59" y="137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50" y="181"/>
                    <a:pt x="50" y="181"/>
                    <a:pt x="50" y="181"/>
                  </a:cubicBezTo>
                  <a:lnTo>
                    <a:pt x="84" y="137"/>
                  </a:lnTo>
                  <a:close/>
                  <a:moveTo>
                    <a:pt x="125" y="217"/>
                  </a:moveTo>
                  <a:cubicBezTo>
                    <a:pt x="125" y="137"/>
                    <a:pt x="125" y="137"/>
                    <a:pt x="125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237"/>
                    <a:pt x="101" y="237"/>
                    <a:pt x="101" y="237"/>
                  </a:cubicBezTo>
                  <a:cubicBezTo>
                    <a:pt x="155" y="237"/>
                    <a:pt x="155" y="237"/>
                    <a:pt x="155" y="237"/>
                  </a:cubicBezTo>
                  <a:cubicBezTo>
                    <a:pt x="159" y="217"/>
                    <a:pt x="159" y="217"/>
                    <a:pt x="159" y="217"/>
                  </a:cubicBezTo>
                  <a:lnTo>
                    <a:pt x="125" y="217"/>
                  </a:lnTo>
                  <a:close/>
                  <a:moveTo>
                    <a:pt x="177" y="237"/>
                  </a:moveTo>
                  <a:cubicBezTo>
                    <a:pt x="201" y="237"/>
                    <a:pt x="201" y="237"/>
                    <a:pt x="201" y="237"/>
                  </a:cubicBezTo>
                  <a:cubicBezTo>
                    <a:pt x="201" y="137"/>
                    <a:pt x="201" y="137"/>
                    <a:pt x="201" y="137"/>
                  </a:cubicBezTo>
                  <a:cubicBezTo>
                    <a:pt x="177" y="137"/>
                    <a:pt x="177" y="137"/>
                    <a:pt x="177" y="137"/>
                  </a:cubicBezTo>
                  <a:lnTo>
                    <a:pt x="177" y="237"/>
                  </a:lnTo>
                  <a:close/>
                  <a:moveTo>
                    <a:pt x="380" y="237"/>
                  </a:moveTo>
                  <a:cubicBezTo>
                    <a:pt x="404" y="237"/>
                    <a:pt x="404" y="237"/>
                    <a:pt x="404" y="237"/>
                  </a:cubicBezTo>
                  <a:cubicBezTo>
                    <a:pt x="404" y="137"/>
                    <a:pt x="404" y="137"/>
                    <a:pt x="404" y="137"/>
                  </a:cubicBezTo>
                  <a:cubicBezTo>
                    <a:pt x="380" y="137"/>
                    <a:pt x="380" y="137"/>
                    <a:pt x="380" y="137"/>
                  </a:cubicBezTo>
                  <a:lnTo>
                    <a:pt x="380" y="237"/>
                  </a:lnTo>
                  <a:close/>
                  <a:moveTo>
                    <a:pt x="464" y="137"/>
                  </a:moveTo>
                  <a:cubicBezTo>
                    <a:pt x="439" y="137"/>
                    <a:pt x="439" y="137"/>
                    <a:pt x="439" y="137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39" y="237"/>
                    <a:pt x="439" y="237"/>
                    <a:pt x="439" y="237"/>
                  </a:cubicBezTo>
                  <a:cubicBezTo>
                    <a:pt x="467" y="237"/>
                    <a:pt x="467" y="237"/>
                    <a:pt x="467" y="237"/>
                  </a:cubicBezTo>
                  <a:cubicBezTo>
                    <a:pt x="430" y="181"/>
                    <a:pt x="430" y="181"/>
                    <a:pt x="430" y="181"/>
                  </a:cubicBezTo>
                  <a:lnTo>
                    <a:pt x="464" y="137"/>
                  </a:lnTo>
                  <a:close/>
                  <a:moveTo>
                    <a:pt x="538" y="137"/>
                  </a:moveTo>
                  <a:cubicBezTo>
                    <a:pt x="538" y="192"/>
                    <a:pt x="538" y="192"/>
                    <a:pt x="538" y="192"/>
                  </a:cubicBezTo>
                  <a:cubicBezTo>
                    <a:pt x="538" y="211"/>
                    <a:pt x="535" y="220"/>
                    <a:pt x="519" y="220"/>
                  </a:cubicBezTo>
                  <a:cubicBezTo>
                    <a:pt x="504" y="220"/>
                    <a:pt x="501" y="211"/>
                    <a:pt x="501" y="192"/>
                  </a:cubicBezTo>
                  <a:cubicBezTo>
                    <a:pt x="501" y="137"/>
                    <a:pt x="501" y="137"/>
                    <a:pt x="501" y="137"/>
                  </a:cubicBezTo>
                  <a:cubicBezTo>
                    <a:pt x="477" y="137"/>
                    <a:pt x="477" y="137"/>
                    <a:pt x="477" y="137"/>
                  </a:cubicBezTo>
                  <a:cubicBezTo>
                    <a:pt x="477" y="193"/>
                    <a:pt x="477" y="193"/>
                    <a:pt x="477" y="193"/>
                  </a:cubicBezTo>
                  <a:cubicBezTo>
                    <a:pt x="477" y="220"/>
                    <a:pt x="489" y="239"/>
                    <a:pt x="519" y="239"/>
                  </a:cubicBezTo>
                  <a:cubicBezTo>
                    <a:pt x="550" y="239"/>
                    <a:pt x="562" y="220"/>
                    <a:pt x="562" y="193"/>
                  </a:cubicBezTo>
                  <a:cubicBezTo>
                    <a:pt x="562" y="137"/>
                    <a:pt x="562" y="137"/>
                    <a:pt x="562" y="137"/>
                  </a:cubicBezTo>
                  <a:lnTo>
                    <a:pt x="538" y="137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32"/>
            <p:cNvSpPr>
              <a:spLocks/>
            </p:cNvSpPr>
            <p:nvPr userDrawn="1"/>
          </p:nvSpPr>
          <p:spPr bwMode="auto">
            <a:xfrm>
              <a:off x="425" y="740"/>
              <a:ext cx="425" cy="567"/>
            </a:xfrm>
            <a:custGeom>
              <a:avLst/>
              <a:gdLst>
                <a:gd name="T0" fmla="*/ 0 w 425"/>
                <a:gd name="T1" fmla="*/ 567 h 567"/>
                <a:gd name="T2" fmla="*/ 0 w 425"/>
                <a:gd name="T3" fmla="*/ 247 h 567"/>
                <a:gd name="T4" fmla="*/ 425 w 425"/>
                <a:gd name="T5" fmla="*/ 0 h 567"/>
                <a:gd name="T6" fmla="*/ 425 w 425"/>
                <a:gd name="T7" fmla="*/ 320 h 567"/>
                <a:gd name="T8" fmla="*/ 0 w 425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567"/>
                  </a:moveTo>
                  <a:lnTo>
                    <a:pt x="0" y="247"/>
                  </a:lnTo>
                  <a:lnTo>
                    <a:pt x="425" y="0"/>
                  </a:lnTo>
                  <a:lnTo>
                    <a:pt x="425" y="32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33"/>
            <p:cNvSpPr>
              <a:spLocks/>
            </p:cNvSpPr>
            <p:nvPr userDrawn="1"/>
          </p:nvSpPr>
          <p:spPr bwMode="auto">
            <a:xfrm>
              <a:off x="0" y="740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0 w 425"/>
                <a:gd name="T3" fmla="*/ 320 h 567"/>
                <a:gd name="T4" fmla="*/ 425 w 425"/>
                <a:gd name="T5" fmla="*/ 567 h 567"/>
                <a:gd name="T6" fmla="*/ 425 w 425"/>
                <a:gd name="T7" fmla="*/ 247 h 567"/>
                <a:gd name="T8" fmla="*/ 0 w 425"/>
                <a:gd name="T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0" y="320"/>
                  </a:lnTo>
                  <a:lnTo>
                    <a:pt x="425" y="567"/>
                  </a:lnTo>
                  <a:lnTo>
                    <a:pt x="425" y="2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34"/>
            <p:cNvSpPr>
              <a:spLocks/>
            </p:cNvSpPr>
            <p:nvPr userDrawn="1"/>
          </p:nvSpPr>
          <p:spPr bwMode="auto">
            <a:xfrm>
              <a:off x="0" y="1144"/>
              <a:ext cx="425" cy="404"/>
            </a:xfrm>
            <a:custGeom>
              <a:avLst/>
              <a:gdLst>
                <a:gd name="T0" fmla="*/ 0 w 425"/>
                <a:gd name="T1" fmla="*/ 404 h 404"/>
                <a:gd name="T2" fmla="*/ 0 w 425"/>
                <a:gd name="T3" fmla="*/ 84 h 404"/>
                <a:gd name="T4" fmla="*/ 147 w 425"/>
                <a:gd name="T5" fmla="*/ 0 h 404"/>
                <a:gd name="T6" fmla="*/ 425 w 425"/>
                <a:gd name="T7" fmla="*/ 163 h 404"/>
                <a:gd name="T8" fmla="*/ 0 w 425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04">
                  <a:moveTo>
                    <a:pt x="0" y="404"/>
                  </a:moveTo>
                  <a:lnTo>
                    <a:pt x="0" y="84"/>
                  </a:lnTo>
                  <a:lnTo>
                    <a:pt x="147" y="0"/>
                  </a:lnTo>
                  <a:lnTo>
                    <a:pt x="425" y="163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8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267494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/>
              <a:t>Klinik für Allgemeinmedizin</a:t>
            </a:r>
          </a:p>
        </p:txBody>
      </p:sp>
      <p:sp>
        <p:nvSpPr>
          <p:cNvPr id="29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55552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/>
              <a:t>Abteilung</a:t>
            </a:r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10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01.07.2022</a:t>
            </a:fld>
            <a:endParaRPr lang="de-DE" dirty="0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1" name="Inhaltsplatzhalter 2"/>
          <p:cNvSpPr>
            <a:spLocks noGrp="1"/>
          </p:cNvSpPr>
          <p:nvPr>
            <p:ph sz="half" idx="1"/>
          </p:nvPr>
        </p:nvSpPr>
        <p:spPr>
          <a:xfrm>
            <a:off x="3131840" y="1099642"/>
            <a:ext cx="5760640" cy="3344316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56A2"/>
                </a:solidFill>
              </a:defRPr>
            </a:lvl1pPr>
            <a:lvl2pPr>
              <a:defRPr sz="2400">
                <a:solidFill>
                  <a:srgbClr val="0056A2"/>
                </a:solidFill>
              </a:defRPr>
            </a:lvl2pPr>
            <a:lvl3pPr>
              <a:defRPr sz="2000">
                <a:solidFill>
                  <a:srgbClr val="0056A2"/>
                </a:solidFill>
              </a:defRPr>
            </a:lvl3pPr>
            <a:lvl4pPr>
              <a:defRPr sz="1800">
                <a:solidFill>
                  <a:srgbClr val="0056A2"/>
                </a:solidFill>
              </a:defRPr>
            </a:lvl4pPr>
            <a:lvl5pPr>
              <a:defRPr sz="1800">
                <a:solidFill>
                  <a:srgbClr val="0056A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4159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 userDrawn="1"/>
        </p:nvSpPr>
        <p:spPr>
          <a:xfrm>
            <a:off x="-7269" y="699542"/>
            <a:ext cx="9144001" cy="3888432"/>
          </a:xfrm>
          <a:prstGeom prst="rect">
            <a:avLst/>
          </a:prstGeom>
          <a:solidFill>
            <a:srgbClr val="D9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-1645" y="-596602"/>
            <a:ext cx="9156701" cy="3392488"/>
            <a:chOff x="-8" y="921"/>
            <a:chExt cx="5768" cy="2137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" name="Group 22"/>
          <p:cNvGrpSpPr>
            <a:grpSpLocks noChangeAspect="1"/>
          </p:cNvGrpSpPr>
          <p:nvPr userDrawn="1"/>
        </p:nvGrpSpPr>
        <p:grpSpPr bwMode="auto">
          <a:xfrm>
            <a:off x="-7268" y="1883588"/>
            <a:ext cx="1595438" cy="1760538"/>
            <a:chOff x="0" y="1636"/>
            <a:chExt cx="1005" cy="1109"/>
          </a:xfrm>
        </p:grpSpPr>
        <p:sp>
          <p:nvSpPr>
            <p:cNvPr id="12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" name="Group 29"/>
          <p:cNvGrpSpPr>
            <a:grpSpLocks noChangeAspect="1"/>
          </p:cNvGrpSpPr>
          <p:nvPr userDrawn="1"/>
        </p:nvGrpSpPr>
        <p:grpSpPr bwMode="auto">
          <a:xfrm>
            <a:off x="290835" y="267994"/>
            <a:ext cx="2627784" cy="1295644"/>
            <a:chOff x="0" y="740"/>
            <a:chExt cx="5760" cy="2840"/>
          </a:xfrm>
        </p:grpSpPr>
        <p:sp>
          <p:nvSpPr>
            <p:cNvPr id="16" name="AutoShape 28"/>
            <p:cNvSpPr>
              <a:spLocks noChangeAspect="1" noChangeArrowheads="1" noTextEdit="1"/>
            </p:cNvSpPr>
            <p:nvPr userDrawn="1"/>
          </p:nvSpPr>
          <p:spPr bwMode="auto">
            <a:xfrm>
              <a:off x="0" y="740"/>
              <a:ext cx="5760" cy="2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30"/>
            <p:cNvSpPr>
              <a:spLocks noEditPoints="1"/>
            </p:cNvSpPr>
            <p:nvPr userDrawn="1"/>
          </p:nvSpPr>
          <p:spPr bwMode="auto">
            <a:xfrm>
              <a:off x="504" y="2861"/>
              <a:ext cx="1699" cy="719"/>
            </a:xfrm>
            <a:custGeom>
              <a:avLst/>
              <a:gdLst>
                <a:gd name="T0" fmla="*/ 164 w 324"/>
                <a:gd name="T1" fmla="*/ 19 h 137"/>
                <a:gd name="T2" fmla="*/ 197 w 324"/>
                <a:gd name="T3" fmla="*/ 0 h 137"/>
                <a:gd name="T4" fmla="*/ 224 w 324"/>
                <a:gd name="T5" fmla="*/ 30 h 137"/>
                <a:gd name="T6" fmla="*/ 224 w 324"/>
                <a:gd name="T7" fmla="*/ 102 h 137"/>
                <a:gd name="T8" fmla="*/ 213 w 324"/>
                <a:gd name="T9" fmla="*/ 102 h 137"/>
                <a:gd name="T10" fmla="*/ 213 w 324"/>
                <a:gd name="T11" fmla="*/ 32 h 137"/>
                <a:gd name="T12" fmla="*/ 194 w 324"/>
                <a:gd name="T13" fmla="*/ 9 h 137"/>
                <a:gd name="T14" fmla="*/ 165 w 324"/>
                <a:gd name="T15" fmla="*/ 30 h 137"/>
                <a:gd name="T16" fmla="*/ 165 w 324"/>
                <a:gd name="T17" fmla="*/ 102 h 137"/>
                <a:gd name="T18" fmla="*/ 154 w 324"/>
                <a:gd name="T19" fmla="*/ 102 h 137"/>
                <a:gd name="T20" fmla="*/ 154 w 324"/>
                <a:gd name="T21" fmla="*/ 2 h 137"/>
                <a:gd name="T22" fmla="*/ 163 w 324"/>
                <a:gd name="T23" fmla="*/ 2 h 137"/>
                <a:gd name="T24" fmla="*/ 164 w 324"/>
                <a:gd name="T25" fmla="*/ 19 h 137"/>
                <a:gd name="T26" fmla="*/ 21 w 324"/>
                <a:gd name="T27" fmla="*/ 2 h 137"/>
                <a:gd name="T28" fmla="*/ 21 w 324"/>
                <a:gd name="T29" fmla="*/ 96 h 137"/>
                <a:gd name="T30" fmla="*/ 0 w 324"/>
                <a:gd name="T31" fmla="*/ 128 h 137"/>
                <a:gd name="T32" fmla="*/ 3 w 324"/>
                <a:gd name="T33" fmla="*/ 137 h 137"/>
                <a:gd name="T34" fmla="*/ 33 w 324"/>
                <a:gd name="T35" fmla="*/ 95 h 137"/>
                <a:gd name="T36" fmla="*/ 33 w 324"/>
                <a:gd name="T37" fmla="*/ 2 h 137"/>
                <a:gd name="T38" fmla="*/ 21 w 324"/>
                <a:gd name="T39" fmla="*/ 2 h 137"/>
                <a:gd name="T40" fmla="*/ 133 w 324"/>
                <a:gd name="T41" fmla="*/ 56 h 137"/>
                <a:gd name="T42" fmla="*/ 66 w 324"/>
                <a:gd name="T43" fmla="*/ 56 h 137"/>
                <a:gd name="T44" fmla="*/ 98 w 324"/>
                <a:gd name="T45" fmla="*/ 94 h 137"/>
                <a:gd name="T46" fmla="*/ 125 w 324"/>
                <a:gd name="T47" fmla="*/ 84 h 137"/>
                <a:gd name="T48" fmla="*/ 130 w 324"/>
                <a:gd name="T49" fmla="*/ 92 h 137"/>
                <a:gd name="T50" fmla="*/ 97 w 324"/>
                <a:gd name="T51" fmla="*/ 104 h 137"/>
                <a:gd name="T52" fmla="*/ 55 w 324"/>
                <a:gd name="T53" fmla="*/ 52 h 137"/>
                <a:gd name="T54" fmla="*/ 95 w 324"/>
                <a:gd name="T55" fmla="*/ 0 h 137"/>
                <a:gd name="T56" fmla="*/ 134 w 324"/>
                <a:gd name="T57" fmla="*/ 49 h 137"/>
                <a:gd name="T58" fmla="*/ 133 w 324"/>
                <a:gd name="T59" fmla="*/ 56 h 137"/>
                <a:gd name="T60" fmla="*/ 123 w 324"/>
                <a:gd name="T61" fmla="*/ 47 h 137"/>
                <a:gd name="T62" fmla="*/ 95 w 324"/>
                <a:gd name="T63" fmla="*/ 9 h 137"/>
                <a:gd name="T64" fmla="*/ 66 w 324"/>
                <a:gd name="T65" fmla="*/ 47 h 137"/>
                <a:gd name="T66" fmla="*/ 123 w 324"/>
                <a:gd name="T67" fmla="*/ 47 h 137"/>
                <a:gd name="T68" fmla="*/ 324 w 324"/>
                <a:gd name="T69" fmla="*/ 96 h 137"/>
                <a:gd name="T70" fmla="*/ 322 w 324"/>
                <a:gd name="T71" fmla="*/ 104 h 137"/>
                <a:gd name="T72" fmla="*/ 305 w 324"/>
                <a:gd name="T73" fmla="*/ 87 h 137"/>
                <a:gd name="T74" fmla="*/ 305 w 324"/>
                <a:gd name="T75" fmla="*/ 87 h 137"/>
                <a:gd name="T76" fmla="*/ 273 w 324"/>
                <a:gd name="T77" fmla="*/ 104 h 137"/>
                <a:gd name="T78" fmla="*/ 243 w 324"/>
                <a:gd name="T79" fmla="*/ 74 h 137"/>
                <a:gd name="T80" fmla="*/ 286 w 324"/>
                <a:gd name="T81" fmla="*/ 42 h 137"/>
                <a:gd name="T82" fmla="*/ 304 w 324"/>
                <a:gd name="T83" fmla="*/ 42 h 137"/>
                <a:gd name="T84" fmla="*/ 304 w 324"/>
                <a:gd name="T85" fmla="*/ 32 h 137"/>
                <a:gd name="T86" fmla="*/ 280 w 324"/>
                <a:gd name="T87" fmla="*/ 9 h 137"/>
                <a:gd name="T88" fmla="*/ 253 w 324"/>
                <a:gd name="T89" fmla="*/ 15 h 137"/>
                <a:gd name="T90" fmla="*/ 250 w 324"/>
                <a:gd name="T91" fmla="*/ 6 h 137"/>
                <a:gd name="T92" fmla="*/ 281 w 324"/>
                <a:gd name="T93" fmla="*/ 0 h 137"/>
                <a:gd name="T94" fmla="*/ 315 w 324"/>
                <a:gd name="T95" fmla="*/ 32 h 137"/>
                <a:gd name="T96" fmla="*/ 315 w 324"/>
                <a:gd name="T97" fmla="*/ 80 h 137"/>
                <a:gd name="T98" fmla="*/ 324 w 324"/>
                <a:gd name="T99" fmla="*/ 96 h 137"/>
                <a:gd name="T100" fmla="*/ 304 w 324"/>
                <a:gd name="T101" fmla="*/ 51 h 137"/>
                <a:gd name="T102" fmla="*/ 287 w 324"/>
                <a:gd name="T103" fmla="*/ 51 h 137"/>
                <a:gd name="T104" fmla="*/ 254 w 324"/>
                <a:gd name="T105" fmla="*/ 73 h 137"/>
                <a:gd name="T106" fmla="*/ 276 w 324"/>
                <a:gd name="T107" fmla="*/ 95 h 137"/>
                <a:gd name="T108" fmla="*/ 304 w 324"/>
                <a:gd name="T109" fmla="*/ 76 h 137"/>
                <a:gd name="T110" fmla="*/ 304 w 324"/>
                <a:gd name="T111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4" h="137">
                  <a:moveTo>
                    <a:pt x="164" y="19"/>
                  </a:moveTo>
                  <a:cubicBezTo>
                    <a:pt x="172" y="7"/>
                    <a:pt x="183" y="0"/>
                    <a:pt x="197" y="0"/>
                  </a:cubicBezTo>
                  <a:cubicBezTo>
                    <a:pt x="216" y="0"/>
                    <a:pt x="224" y="11"/>
                    <a:pt x="224" y="30"/>
                  </a:cubicBezTo>
                  <a:cubicBezTo>
                    <a:pt x="224" y="102"/>
                    <a:pt x="224" y="102"/>
                    <a:pt x="224" y="102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213" y="32"/>
                    <a:pt x="213" y="32"/>
                    <a:pt x="213" y="32"/>
                  </a:cubicBezTo>
                  <a:cubicBezTo>
                    <a:pt x="213" y="16"/>
                    <a:pt x="207" y="9"/>
                    <a:pt x="194" y="9"/>
                  </a:cubicBezTo>
                  <a:cubicBezTo>
                    <a:pt x="182" y="9"/>
                    <a:pt x="171" y="20"/>
                    <a:pt x="165" y="30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63" y="2"/>
                    <a:pt x="163" y="2"/>
                    <a:pt x="163" y="2"/>
                  </a:cubicBezTo>
                  <a:lnTo>
                    <a:pt x="164" y="19"/>
                  </a:lnTo>
                  <a:close/>
                  <a:moveTo>
                    <a:pt x="21" y="2"/>
                  </a:moveTo>
                  <a:cubicBezTo>
                    <a:pt x="21" y="96"/>
                    <a:pt x="21" y="96"/>
                    <a:pt x="21" y="96"/>
                  </a:cubicBezTo>
                  <a:cubicBezTo>
                    <a:pt x="21" y="113"/>
                    <a:pt x="16" y="122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4" y="129"/>
                    <a:pt x="33" y="121"/>
                    <a:pt x="33" y="95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21" y="2"/>
                  </a:lnTo>
                  <a:close/>
                  <a:moveTo>
                    <a:pt x="133" y="56"/>
                  </a:moveTo>
                  <a:cubicBezTo>
                    <a:pt x="66" y="56"/>
                    <a:pt x="66" y="56"/>
                    <a:pt x="66" y="56"/>
                  </a:cubicBezTo>
                  <a:cubicBezTo>
                    <a:pt x="67" y="83"/>
                    <a:pt x="81" y="94"/>
                    <a:pt x="98" y="94"/>
                  </a:cubicBezTo>
                  <a:cubicBezTo>
                    <a:pt x="108" y="94"/>
                    <a:pt x="116" y="92"/>
                    <a:pt x="125" y="84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21" y="100"/>
                    <a:pt x="110" y="104"/>
                    <a:pt x="97" y="104"/>
                  </a:cubicBezTo>
                  <a:cubicBezTo>
                    <a:pt x="70" y="104"/>
                    <a:pt x="55" y="84"/>
                    <a:pt x="55" y="52"/>
                  </a:cubicBezTo>
                  <a:cubicBezTo>
                    <a:pt x="55" y="21"/>
                    <a:pt x="70" y="0"/>
                    <a:pt x="95" y="0"/>
                  </a:cubicBezTo>
                  <a:cubicBezTo>
                    <a:pt x="120" y="0"/>
                    <a:pt x="134" y="18"/>
                    <a:pt x="134" y="49"/>
                  </a:cubicBezTo>
                  <a:cubicBezTo>
                    <a:pt x="134" y="51"/>
                    <a:pt x="133" y="54"/>
                    <a:pt x="133" y="56"/>
                  </a:cubicBezTo>
                  <a:close/>
                  <a:moveTo>
                    <a:pt x="123" y="47"/>
                  </a:moveTo>
                  <a:cubicBezTo>
                    <a:pt x="122" y="23"/>
                    <a:pt x="113" y="9"/>
                    <a:pt x="95" y="9"/>
                  </a:cubicBezTo>
                  <a:cubicBezTo>
                    <a:pt x="79" y="9"/>
                    <a:pt x="67" y="21"/>
                    <a:pt x="66" y="47"/>
                  </a:cubicBezTo>
                  <a:lnTo>
                    <a:pt x="123" y="47"/>
                  </a:lnTo>
                  <a:close/>
                  <a:moveTo>
                    <a:pt x="324" y="96"/>
                  </a:moveTo>
                  <a:cubicBezTo>
                    <a:pt x="322" y="104"/>
                    <a:pt x="322" y="104"/>
                    <a:pt x="322" y="104"/>
                  </a:cubicBezTo>
                  <a:cubicBezTo>
                    <a:pt x="313" y="102"/>
                    <a:pt x="307" y="98"/>
                    <a:pt x="305" y="87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298" y="99"/>
                    <a:pt x="286" y="104"/>
                    <a:pt x="273" y="104"/>
                  </a:cubicBezTo>
                  <a:cubicBezTo>
                    <a:pt x="254" y="104"/>
                    <a:pt x="243" y="92"/>
                    <a:pt x="243" y="74"/>
                  </a:cubicBezTo>
                  <a:cubicBezTo>
                    <a:pt x="243" y="53"/>
                    <a:pt x="259" y="42"/>
                    <a:pt x="286" y="42"/>
                  </a:cubicBezTo>
                  <a:cubicBezTo>
                    <a:pt x="304" y="42"/>
                    <a:pt x="304" y="42"/>
                    <a:pt x="304" y="4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17"/>
                    <a:pt x="297" y="9"/>
                    <a:pt x="280" y="9"/>
                  </a:cubicBezTo>
                  <a:cubicBezTo>
                    <a:pt x="272" y="9"/>
                    <a:pt x="264" y="10"/>
                    <a:pt x="253" y="15"/>
                  </a:cubicBezTo>
                  <a:cubicBezTo>
                    <a:pt x="250" y="6"/>
                    <a:pt x="250" y="6"/>
                    <a:pt x="250" y="6"/>
                  </a:cubicBezTo>
                  <a:cubicBezTo>
                    <a:pt x="262" y="1"/>
                    <a:pt x="272" y="0"/>
                    <a:pt x="281" y="0"/>
                  </a:cubicBezTo>
                  <a:cubicBezTo>
                    <a:pt x="305" y="0"/>
                    <a:pt x="315" y="12"/>
                    <a:pt x="315" y="32"/>
                  </a:cubicBezTo>
                  <a:cubicBezTo>
                    <a:pt x="315" y="80"/>
                    <a:pt x="315" y="80"/>
                    <a:pt x="315" y="80"/>
                  </a:cubicBezTo>
                  <a:cubicBezTo>
                    <a:pt x="315" y="91"/>
                    <a:pt x="318" y="94"/>
                    <a:pt x="324" y="96"/>
                  </a:cubicBezTo>
                  <a:close/>
                  <a:moveTo>
                    <a:pt x="304" y="51"/>
                  </a:moveTo>
                  <a:cubicBezTo>
                    <a:pt x="287" y="51"/>
                    <a:pt x="287" y="51"/>
                    <a:pt x="287" y="51"/>
                  </a:cubicBezTo>
                  <a:cubicBezTo>
                    <a:pt x="266" y="51"/>
                    <a:pt x="254" y="58"/>
                    <a:pt x="254" y="73"/>
                  </a:cubicBezTo>
                  <a:cubicBezTo>
                    <a:pt x="254" y="87"/>
                    <a:pt x="262" y="95"/>
                    <a:pt x="276" y="95"/>
                  </a:cubicBezTo>
                  <a:cubicBezTo>
                    <a:pt x="289" y="95"/>
                    <a:pt x="298" y="87"/>
                    <a:pt x="304" y="76"/>
                  </a:cubicBezTo>
                  <a:lnTo>
                    <a:pt x="304" y="51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31"/>
            <p:cNvSpPr>
              <a:spLocks noEditPoints="1"/>
            </p:cNvSpPr>
            <p:nvPr userDrawn="1"/>
          </p:nvSpPr>
          <p:spPr bwMode="auto">
            <a:xfrm>
              <a:off x="551" y="1443"/>
              <a:ext cx="5209" cy="1255"/>
            </a:xfrm>
            <a:custGeom>
              <a:avLst/>
              <a:gdLst>
                <a:gd name="T0" fmla="*/ 0 w 993"/>
                <a:gd name="T1" fmla="*/ 58 h 239"/>
                <a:gd name="T2" fmla="*/ 42 w 993"/>
                <a:gd name="T3" fmla="*/ 85 h 239"/>
                <a:gd name="T4" fmla="*/ 620 w 993"/>
                <a:gd name="T5" fmla="*/ 102 h 239"/>
                <a:gd name="T6" fmla="*/ 620 w 993"/>
                <a:gd name="T7" fmla="*/ 102 h 239"/>
                <a:gd name="T8" fmla="*/ 558 w 993"/>
                <a:gd name="T9" fmla="*/ 58 h 239"/>
                <a:gd name="T10" fmla="*/ 523 w 993"/>
                <a:gd name="T11" fmla="*/ 90 h 239"/>
                <a:gd name="T12" fmla="*/ 552 w 993"/>
                <a:gd name="T13" fmla="*/ 27 h 239"/>
                <a:gd name="T14" fmla="*/ 990 w 993"/>
                <a:gd name="T15" fmla="*/ 11 h 239"/>
                <a:gd name="T16" fmla="*/ 969 w 993"/>
                <a:gd name="T17" fmla="*/ 75 h 239"/>
                <a:gd name="T18" fmla="*/ 952 w 993"/>
                <a:gd name="T19" fmla="*/ 104 h 239"/>
                <a:gd name="T20" fmla="*/ 956 w 993"/>
                <a:gd name="T21" fmla="*/ 17 h 239"/>
                <a:gd name="T22" fmla="*/ 130 w 993"/>
                <a:gd name="T23" fmla="*/ 16 h 239"/>
                <a:gd name="T24" fmla="*/ 131 w 993"/>
                <a:gd name="T25" fmla="*/ 102 h 239"/>
                <a:gd name="T26" fmla="*/ 164 w 993"/>
                <a:gd name="T27" fmla="*/ 102 h 239"/>
                <a:gd name="T28" fmla="*/ 212 w 993"/>
                <a:gd name="T29" fmla="*/ 102 h 239"/>
                <a:gd name="T30" fmla="*/ 212 w 993"/>
                <a:gd name="T31" fmla="*/ 102 h 239"/>
                <a:gd name="T32" fmla="*/ 297 w 993"/>
                <a:gd name="T33" fmla="*/ 82 h 239"/>
                <a:gd name="T34" fmla="*/ 311 w 993"/>
                <a:gd name="T35" fmla="*/ 102 h 239"/>
                <a:gd name="T36" fmla="*/ 655 w 993"/>
                <a:gd name="T37" fmla="*/ 20 h 239"/>
                <a:gd name="T38" fmla="*/ 705 w 993"/>
                <a:gd name="T39" fmla="*/ 20 h 239"/>
                <a:gd name="T40" fmla="*/ 356 w 993"/>
                <a:gd name="T41" fmla="*/ 2 h 239"/>
                <a:gd name="T42" fmla="*/ 380 w 993"/>
                <a:gd name="T43" fmla="*/ 85 h 239"/>
                <a:gd name="T44" fmla="*/ 380 w 993"/>
                <a:gd name="T45" fmla="*/ 43 h 239"/>
                <a:gd name="T46" fmla="*/ 459 w 993"/>
                <a:gd name="T47" fmla="*/ 18 h 239"/>
                <a:gd name="T48" fmla="*/ 459 w 993"/>
                <a:gd name="T49" fmla="*/ 47 h 239"/>
                <a:gd name="T50" fmla="*/ 490 w 993"/>
                <a:gd name="T51" fmla="*/ 59 h 239"/>
                <a:gd name="T52" fmla="*/ 436 w 993"/>
                <a:gd name="T53" fmla="*/ 102 h 239"/>
                <a:gd name="T54" fmla="*/ 907 w 993"/>
                <a:gd name="T55" fmla="*/ 20 h 239"/>
                <a:gd name="T56" fmla="*/ 859 w 993"/>
                <a:gd name="T57" fmla="*/ 20 h 239"/>
                <a:gd name="T58" fmla="*/ 907 w 993"/>
                <a:gd name="T59" fmla="*/ 20 h 239"/>
                <a:gd name="T60" fmla="*/ 792 w 993"/>
                <a:gd name="T61" fmla="*/ 63 h 239"/>
                <a:gd name="T62" fmla="*/ 796 w 993"/>
                <a:gd name="T63" fmla="*/ 2 h 239"/>
                <a:gd name="T64" fmla="*/ 767 w 993"/>
                <a:gd name="T65" fmla="*/ 80 h 239"/>
                <a:gd name="T66" fmla="*/ 754 w 993"/>
                <a:gd name="T67" fmla="*/ 20 h 239"/>
                <a:gd name="T68" fmla="*/ 809 w 993"/>
                <a:gd name="T69" fmla="*/ 20 h 239"/>
                <a:gd name="T70" fmla="*/ 283 w 993"/>
                <a:gd name="T71" fmla="*/ 237 h 239"/>
                <a:gd name="T72" fmla="*/ 249 w 993"/>
                <a:gd name="T73" fmla="*/ 150 h 239"/>
                <a:gd name="T74" fmla="*/ 250 w 993"/>
                <a:gd name="T75" fmla="*/ 237 h 239"/>
                <a:gd name="T76" fmla="*/ 283 w 993"/>
                <a:gd name="T77" fmla="*/ 237 h 239"/>
                <a:gd name="T78" fmla="*/ 639 w 993"/>
                <a:gd name="T79" fmla="*/ 167 h 239"/>
                <a:gd name="T80" fmla="*/ 682 w 993"/>
                <a:gd name="T81" fmla="*/ 153 h 239"/>
                <a:gd name="T82" fmla="*/ 716 w 993"/>
                <a:gd name="T83" fmla="*/ 164 h 239"/>
                <a:gd name="T84" fmla="*/ 607 w 993"/>
                <a:gd name="T85" fmla="*/ 150 h 239"/>
                <a:gd name="T86" fmla="*/ 609 w 993"/>
                <a:gd name="T87" fmla="*/ 237 h 239"/>
                <a:gd name="T88" fmla="*/ 331 w 993"/>
                <a:gd name="T89" fmla="*/ 137 h 239"/>
                <a:gd name="T90" fmla="*/ 24 w 993"/>
                <a:gd name="T91" fmla="*/ 137 h 239"/>
                <a:gd name="T92" fmla="*/ 59 w 993"/>
                <a:gd name="T93" fmla="*/ 137 h 239"/>
                <a:gd name="T94" fmla="*/ 50 w 993"/>
                <a:gd name="T95" fmla="*/ 181 h 239"/>
                <a:gd name="T96" fmla="*/ 101 w 993"/>
                <a:gd name="T97" fmla="*/ 137 h 239"/>
                <a:gd name="T98" fmla="*/ 125 w 993"/>
                <a:gd name="T99" fmla="*/ 217 h 239"/>
                <a:gd name="T100" fmla="*/ 177 w 993"/>
                <a:gd name="T101" fmla="*/ 137 h 239"/>
                <a:gd name="T102" fmla="*/ 404 w 993"/>
                <a:gd name="T103" fmla="*/ 137 h 239"/>
                <a:gd name="T104" fmla="*/ 439 w 993"/>
                <a:gd name="T105" fmla="*/ 137 h 239"/>
                <a:gd name="T106" fmla="*/ 430 w 993"/>
                <a:gd name="T107" fmla="*/ 181 h 239"/>
                <a:gd name="T108" fmla="*/ 519 w 993"/>
                <a:gd name="T109" fmla="*/ 220 h 239"/>
                <a:gd name="T110" fmla="*/ 477 w 993"/>
                <a:gd name="T111" fmla="*/ 193 h 239"/>
                <a:gd name="T112" fmla="*/ 538 w 993"/>
                <a:gd name="T113" fmla="*/ 1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3" h="239">
                  <a:moveTo>
                    <a:pt x="85" y="2"/>
                  </a:moveTo>
                  <a:cubicBezTo>
                    <a:pt x="85" y="58"/>
                    <a:pt x="85" y="58"/>
                    <a:pt x="85" y="58"/>
                  </a:cubicBezTo>
                  <a:cubicBezTo>
                    <a:pt x="85" y="85"/>
                    <a:pt x="72" y="104"/>
                    <a:pt x="42" y="104"/>
                  </a:cubicBezTo>
                  <a:cubicBezTo>
                    <a:pt x="11" y="104"/>
                    <a:pt x="0" y="85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76"/>
                    <a:pt x="27" y="85"/>
                    <a:pt x="42" y="85"/>
                  </a:cubicBezTo>
                  <a:cubicBezTo>
                    <a:pt x="57" y="85"/>
                    <a:pt x="61" y="76"/>
                    <a:pt x="61" y="57"/>
                  </a:cubicBezTo>
                  <a:cubicBezTo>
                    <a:pt x="61" y="2"/>
                    <a:pt x="61" y="2"/>
                    <a:pt x="61" y="2"/>
                  </a:cubicBezTo>
                  <a:lnTo>
                    <a:pt x="85" y="2"/>
                  </a:lnTo>
                  <a:close/>
                  <a:moveTo>
                    <a:pt x="620" y="102"/>
                  </a:moveTo>
                  <a:cubicBezTo>
                    <a:pt x="643" y="102"/>
                    <a:pt x="643" y="102"/>
                    <a:pt x="643" y="102"/>
                  </a:cubicBezTo>
                  <a:cubicBezTo>
                    <a:pt x="643" y="2"/>
                    <a:pt x="643" y="2"/>
                    <a:pt x="643" y="2"/>
                  </a:cubicBezTo>
                  <a:cubicBezTo>
                    <a:pt x="620" y="2"/>
                    <a:pt x="620" y="2"/>
                    <a:pt x="620" y="2"/>
                  </a:cubicBezTo>
                  <a:lnTo>
                    <a:pt x="620" y="102"/>
                  </a:lnTo>
                  <a:close/>
                  <a:moveTo>
                    <a:pt x="601" y="11"/>
                  </a:moveTo>
                  <a:cubicBezTo>
                    <a:pt x="592" y="4"/>
                    <a:pt x="580" y="0"/>
                    <a:pt x="566" y="0"/>
                  </a:cubicBezTo>
                  <a:cubicBezTo>
                    <a:pt x="543" y="0"/>
                    <a:pt x="528" y="12"/>
                    <a:pt x="528" y="28"/>
                  </a:cubicBezTo>
                  <a:cubicBezTo>
                    <a:pt x="528" y="43"/>
                    <a:pt x="537" y="53"/>
                    <a:pt x="558" y="58"/>
                  </a:cubicBezTo>
                  <a:cubicBezTo>
                    <a:pt x="576" y="63"/>
                    <a:pt x="580" y="66"/>
                    <a:pt x="580" y="75"/>
                  </a:cubicBezTo>
                  <a:cubicBezTo>
                    <a:pt x="580" y="82"/>
                    <a:pt x="573" y="86"/>
                    <a:pt x="562" y="86"/>
                  </a:cubicBezTo>
                  <a:cubicBezTo>
                    <a:pt x="552" y="86"/>
                    <a:pt x="543" y="82"/>
                    <a:pt x="536" y="76"/>
                  </a:cubicBezTo>
                  <a:cubicBezTo>
                    <a:pt x="523" y="90"/>
                    <a:pt x="523" y="90"/>
                    <a:pt x="523" y="90"/>
                  </a:cubicBezTo>
                  <a:cubicBezTo>
                    <a:pt x="533" y="98"/>
                    <a:pt x="546" y="104"/>
                    <a:pt x="563" y="104"/>
                  </a:cubicBezTo>
                  <a:cubicBezTo>
                    <a:pt x="586" y="104"/>
                    <a:pt x="605" y="93"/>
                    <a:pt x="605" y="73"/>
                  </a:cubicBezTo>
                  <a:cubicBezTo>
                    <a:pt x="605" y="55"/>
                    <a:pt x="593" y="47"/>
                    <a:pt x="573" y="41"/>
                  </a:cubicBezTo>
                  <a:cubicBezTo>
                    <a:pt x="556" y="37"/>
                    <a:pt x="552" y="34"/>
                    <a:pt x="552" y="27"/>
                  </a:cubicBezTo>
                  <a:cubicBezTo>
                    <a:pt x="552" y="21"/>
                    <a:pt x="558" y="17"/>
                    <a:pt x="568" y="17"/>
                  </a:cubicBezTo>
                  <a:cubicBezTo>
                    <a:pt x="576" y="17"/>
                    <a:pt x="584" y="20"/>
                    <a:pt x="592" y="26"/>
                  </a:cubicBezTo>
                  <a:cubicBezTo>
                    <a:pt x="601" y="11"/>
                    <a:pt x="601" y="11"/>
                    <a:pt x="601" y="11"/>
                  </a:cubicBezTo>
                  <a:moveTo>
                    <a:pt x="990" y="11"/>
                  </a:moveTo>
                  <a:cubicBezTo>
                    <a:pt x="981" y="4"/>
                    <a:pt x="969" y="0"/>
                    <a:pt x="955" y="0"/>
                  </a:cubicBezTo>
                  <a:cubicBezTo>
                    <a:pt x="932" y="0"/>
                    <a:pt x="917" y="12"/>
                    <a:pt x="917" y="28"/>
                  </a:cubicBezTo>
                  <a:cubicBezTo>
                    <a:pt x="917" y="43"/>
                    <a:pt x="926" y="53"/>
                    <a:pt x="946" y="58"/>
                  </a:cubicBezTo>
                  <a:cubicBezTo>
                    <a:pt x="965" y="63"/>
                    <a:pt x="969" y="66"/>
                    <a:pt x="969" y="75"/>
                  </a:cubicBezTo>
                  <a:cubicBezTo>
                    <a:pt x="969" y="82"/>
                    <a:pt x="962" y="86"/>
                    <a:pt x="951" y="86"/>
                  </a:cubicBezTo>
                  <a:cubicBezTo>
                    <a:pt x="941" y="86"/>
                    <a:pt x="932" y="82"/>
                    <a:pt x="924" y="76"/>
                  </a:cubicBezTo>
                  <a:cubicBezTo>
                    <a:pt x="912" y="90"/>
                    <a:pt x="912" y="90"/>
                    <a:pt x="912" y="90"/>
                  </a:cubicBezTo>
                  <a:cubicBezTo>
                    <a:pt x="921" y="98"/>
                    <a:pt x="935" y="104"/>
                    <a:pt x="952" y="104"/>
                  </a:cubicBezTo>
                  <a:cubicBezTo>
                    <a:pt x="974" y="104"/>
                    <a:pt x="993" y="93"/>
                    <a:pt x="993" y="73"/>
                  </a:cubicBezTo>
                  <a:cubicBezTo>
                    <a:pt x="993" y="55"/>
                    <a:pt x="982" y="47"/>
                    <a:pt x="962" y="41"/>
                  </a:cubicBezTo>
                  <a:cubicBezTo>
                    <a:pt x="945" y="37"/>
                    <a:pt x="941" y="34"/>
                    <a:pt x="941" y="27"/>
                  </a:cubicBezTo>
                  <a:cubicBezTo>
                    <a:pt x="941" y="21"/>
                    <a:pt x="946" y="17"/>
                    <a:pt x="956" y="17"/>
                  </a:cubicBezTo>
                  <a:cubicBezTo>
                    <a:pt x="965" y="17"/>
                    <a:pt x="973" y="20"/>
                    <a:pt x="981" y="26"/>
                  </a:cubicBezTo>
                  <a:cubicBezTo>
                    <a:pt x="990" y="11"/>
                    <a:pt x="990" y="11"/>
                    <a:pt x="990" y="11"/>
                  </a:cubicBezTo>
                  <a:moveTo>
                    <a:pt x="160" y="0"/>
                  </a:moveTo>
                  <a:cubicBezTo>
                    <a:pt x="148" y="0"/>
                    <a:pt x="138" y="6"/>
                    <a:pt x="130" y="16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7" y="23"/>
                    <a:pt x="144" y="18"/>
                    <a:pt x="152" y="18"/>
                  </a:cubicBezTo>
                  <a:cubicBezTo>
                    <a:pt x="160" y="18"/>
                    <a:pt x="164" y="21"/>
                    <a:pt x="164" y="34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11"/>
                    <a:pt x="178" y="0"/>
                    <a:pt x="160" y="0"/>
                  </a:cubicBezTo>
                  <a:moveTo>
                    <a:pt x="212" y="102"/>
                  </a:moveTo>
                  <a:cubicBezTo>
                    <a:pt x="236" y="102"/>
                    <a:pt x="236" y="102"/>
                    <a:pt x="236" y="102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12" y="2"/>
                    <a:pt x="212" y="2"/>
                    <a:pt x="212" y="2"/>
                  </a:cubicBezTo>
                  <a:lnTo>
                    <a:pt x="212" y="102"/>
                  </a:lnTo>
                  <a:close/>
                  <a:moveTo>
                    <a:pt x="311" y="102"/>
                  </a:moveTo>
                  <a:cubicBezTo>
                    <a:pt x="343" y="2"/>
                    <a:pt x="343" y="2"/>
                    <a:pt x="343" y="2"/>
                  </a:cubicBezTo>
                  <a:cubicBezTo>
                    <a:pt x="319" y="2"/>
                    <a:pt x="319" y="2"/>
                    <a:pt x="319" y="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75" y="2"/>
                    <a:pt x="275" y="2"/>
                    <a:pt x="275" y="2"/>
                  </a:cubicBezTo>
                  <a:cubicBezTo>
                    <a:pt x="249" y="2"/>
                    <a:pt x="249" y="2"/>
                    <a:pt x="249" y="2"/>
                  </a:cubicBezTo>
                  <a:cubicBezTo>
                    <a:pt x="282" y="102"/>
                    <a:pt x="282" y="102"/>
                    <a:pt x="282" y="102"/>
                  </a:cubicBezTo>
                  <a:lnTo>
                    <a:pt x="311" y="102"/>
                  </a:lnTo>
                  <a:close/>
                  <a:moveTo>
                    <a:pt x="730" y="20"/>
                  </a:moveTo>
                  <a:cubicBezTo>
                    <a:pt x="732" y="2"/>
                    <a:pt x="732" y="2"/>
                    <a:pt x="732" y="2"/>
                  </a:cubicBezTo>
                  <a:cubicBezTo>
                    <a:pt x="655" y="2"/>
                    <a:pt x="655" y="2"/>
                    <a:pt x="655" y="2"/>
                  </a:cubicBezTo>
                  <a:cubicBezTo>
                    <a:pt x="655" y="20"/>
                    <a:pt x="655" y="20"/>
                    <a:pt x="655" y="20"/>
                  </a:cubicBezTo>
                  <a:cubicBezTo>
                    <a:pt x="681" y="20"/>
                    <a:pt x="681" y="20"/>
                    <a:pt x="681" y="20"/>
                  </a:cubicBezTo>
                  <a:cubicBezTo>
                    <a:pt x="681" y="102"/>
                    <a:pt x="681" y="102"/>
                    <a:pt x="681" y="102"/>
                  </a:cubicBezTo>
                  <a:cubicBezTo>
                    <a:pt x="705" y="102"/>
                    <a:pt x="705" y="102"/>
                    <a:pt x="705" y="102"/>
                  </a:cubicBezTo>
                  <a:cubicBezTo>
                    <a:pt x="705" y="20"/>
                    <a:pt x="705" y="20"/>
                    <a:pt x="705" y="20"/>
                  </a:cubicBezTo>
                  <a:lnTo>
                    <a:pt x="730" y="20"/>
                  </a:lnTo>
                  <a:close/>
                  <a:moveTo>
                    <a:pt x="415" y="19"/>
                  </a:moveTo>
                  <a:cubicBezTo>
                    <a:pt x="417" y="2"/>
                    <a:pt x="417" y="2"/>
                    <a:pt x="417" y="2"/>
                  </a:cubicBezTo>
                  <a:cubicBezTo>
                    <a:pt x="356" y="2"/>
                    <a:pt x="356" y="2"/>
                    <a:pt x="356" y="2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417" y="102"/>
                    <a:pt x="417" y="102"/>
                    <a:pt x="417" y="102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380" y="85"/>
                    <a:pt x="380" y="85"/>
                    <a:pt x="380" y="85"/>
                  </a:cubicBezTo>
                  <a:cubicBezTo>
                    <a:pt x="380" y="59"/>
                    <a:pt x="380" y="59"/>
                    <a:pt x="380" y="59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380" y="43"/>
                    <a:pt x="380" y="43"/>
                    <a:pt x="380" y="43"/>
                  </a:cubicBezTo>
                  <a:cubicBezTo>
                    <a:pt x="380" y="19"/>
                    <a:pt x="380" y="19"/>
                    <a:pt x="380" y="19"/>
                  </a:cubicBezTo>
                  <a:lnTo>
                    <a:pt x="415" y="19"/>
                  </a:lnTo>
                  <a:close/>
                  <a:moveTo>
                    <a:pt x="459" y="47"/>
                  </a:moveTo>
                  <a:cubicBezTo>
                    <a:pt x="459" y="18"/>
                    <a:pt x="459" y="18"/>
                    <a:pt x="459" y="18"/>
                  </a:cubicBezTo>
                  <a:cubicBezTo>
                    <a:pt x="468" y="18"/>
                    <a:pt x="468" y="18"/>
                    <a:pt x="468" y="18"/>
                  </a:cubicBezTo>
                  <a:cubicBezTo>
                    <a:pt x="480" y="18"/>
                    <a:pt x="485" y="23"/>
                    <a:pt x="485" y="32"/>
                  </a:cubicBezTo>
                  <a:cubicBezTo>
                    <a:pt x="485" y="43"/>
                    <a:pt x="480" y="47"/>
                    <a:pt x="469" y="47"/>
                  </a:cubicBezTo>
                  <a:lnTo>
                    <a:pt x="459" y="47"/>
                  </a:lnTo>
                  <a:close/>
                  <a:moveTo>
                    <a:pt x="469" y="64"/>
                  </a:moveTo>
                  <a:cubicBezTo>
                    <a:pt x="489" y="102"/>
                    <a:pt x="489" y="102"/>
                    <a:pt x="489" y="102"/>
                  </a:cubicBezTo>
                  <a:cubicBezTo>
                    <a:pt x="516" y="102"/>
                    <a:pt x="516" y="102"/>
                    <a:pt x="516" y="102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503" y="53"/>
                    <a:pt x="510" y="45"/>
                    <a:pt x="510" y="32"/>
                  </a:cubicBezTo>
                  <a:cubicBezTo>
                    <a:pt x="510" y="11"/>
                    <a:pt x="496" y="2"/>
                    <a:pt x="468" y="2"/>
                  </a:cubicBezTo>
                  <a:cubicBezTo>
                    <a:pt x="436" y="2"/>
                    <a:pt x="436" y="2"/>
                    <a:pt x="436" y="2"/>
                  </a:cubicBezTo>
                  <a:cubicBezTo>
                    <a:pt x="436" y="102"/>
                    <a:pt x="436" y="102"/>
                    <a:pt x="436" y="102"/>
                  </a:cubicBezTo>
                  <a:cubicBezTo>
                    <a:pt x="459" y="102"/>
                    <a:pt x="459" y="102"/>
                    <a:pt x="459" y="102"/>
                  </a:cubicBezTo>
                  <a:cubicBezTo>
                    <a:pt x="459" y="64"/>
                    <a:pt x="459" y="64"/>
                    <a:pt x="459" y="64"/>
                  </a:cubicBezTo>
                  <a:lnTo>
                    <a:pt x="469" y="64"/>
                  </a:lnTo>
                  <a:close/>
                  <a:moveTo>
                    <a:pt x="907" y="20"/>
                  </a:moveTo>
                  <a:cubicBezTo>
                    <a:pt x="910" y="2"/>
                    <a:pt x="910" y="2"/>
                    <a:pt x="910" y="2"/>
                  </a:cubicBezTo>
                  <a:cubicBezTo>
                    <a:pt x="833" y="2"/>
                    <a:pt x="833" y="2"/>
                    <a:pt x="833" y="2"/>
                  </a:cubicBezTo>
                  <a:cubicBezTo>
                    <a:pt x="833" y="20"/>
                    <a:pt x="833" y="20"/>
                    <a:pt x="833" y="20"/>
                  </a:cubicBezTo>
                  <a:cubicBezTo>
                    <a:pt x="859" y="20"/>
                    <a:pt x="859" y="20"/>
                    <a:pt x="859" y="20"/>
                  </a:cubicBezTo>
                  <a:cubicBezTo>
                    <a:pt x="859" y="102"/>
                    <a:pt x="859" y="102"/>
                    <a:pt x="859" y="102"/>
                  </a:cubicBezTo>
                  <a:cubicBezTo>
                    <a:pt x="883" y="102"/>
                    <a:pt x="883" y="102"/>
                    <a:pt x="883" y="102"/>
                  </a:cubicBezTo>
                  <a:cubicBezTo>
                    <a:pt x="883" y="20"/>
                    <a:pt x="883" y="20"/>
                    <a:pt x="883" y="20"/>
                  </a:cubicBezTo>
                  <a:lnTo>
                    <a:pt x="907" y="20"/>
                  </a:lnTo>
                  <a:close/>
                  <a:moveTo>
                    <a:pt x="792" y="63"/>
                  </a:moveTo>
                  <a:cubicBezTo>
                    <a:pt x="771" y="63"/>
                    <a:pt x="771" y="63"/>
                    <a:pt x="771" y="63"/>
                  </a:cubicBezTo>
                  <a:cubicBezTo>
                    <a:pt x="781" y="19"/>
                    <a:pt x="781" y="19"/>
                    <a:pt x="781" y="19"/>
                  </a:cubicBezTo>
                  <a:lnTo>
                    <a:pt x="792" y="63"/>
                  </a:lnTo>
                  <a:close/>
                  <a:moveTo>
                    <a:pt x="796" y="80"/>
                  </a:moveTo>
                  <a:cubicBezTo>
                    <a:pt x="801" y="102"/>
                    <a:pt x="801" y="102"/>
                    <a:pt x="801" y="102"/>
                  </a:cubicBezTo>
                  <a:cubicBezTo>
                    <a:pt x="826" y="102"/>
                    <a:pt x="826" y="102"/>
                    <a:pt x="826" y="102"/>
                  </a:cubicBezTo>
                  <a:cubicBezTo>
                    <a:pt x="796" y="2"/>
                    <a:pt x="796" y="2"/>
                    <a:pt x="796" y="2"/>
                  </a:cubicBezTo>
                  <a:cubicBezTo>
                    <a:pt x="767" y="2"/>
                    <a:pt x="767" y="2"/>
                    <a:pt x="767" y="2"/>
                  </a:cubicBezTo>
                  <a:cubicBezTo>
                    <a:pt x="737" y="102"/>
                    <a:pt x="737" y="102"/>
                    <a:pt x="737" y="102"/>
                  </a:cubicBezTo>
                  <a:cubicBezTo>
                    <a:pt x="762" y="102"/>
                    <a:pt x="762" y="102"/>
                    <a:pt x="762" y="102"/>
                  </a:cubicBezTo>
                  <a:cubicBezTo>
                    <a:pt x="767" y="80"/>
                    <a:pt x="767" y="80"/>
                    <a:pt x="767" y="80"/>
                  </a:cubicBezTo>
                  <a:lnTo>
                    <a:pt x="796" y="80"/>
                  </a:lnTo>
                  <a:close/>
                  <a:moveTo>
                    <a:pt x="740" y="2"/>
                  </a:moveTo>
                  <a:cubicBezTo>
                    <a:pt x="740" y="20"/>
                    <a:pt x="740" y="20"/>
                    <a:pt x="740" y="20"/>
                  </a:cubicBezTo>
                  <a:cubicBezTo>
                    <a:pt x="754" y="20"/>
                    <a:pt x="754" y="20"/>
                    <a:pt x="754" y="20"/>
                  </a:cubicBezTo>
                  <a:cubicBezTo>
                    <a:pt x="757" y="2"/>
                    <a:pt x="757" y="2"/>
                    <a:pt x="757" y="2"/>
                  </a:cubicBezTo>
                  <a:lnTo>
                    <a:pt x="740" y="2"/>
                  </a:lnTo>
                  <a:close/>
                  <a:moveTo>
                    <a:pt x="809" y="2"/>
                  </a:moveTo>
                  <a:cubicBezTo>
                    <a:pt x="809" y="20"/>
                    <a:pt x="809" y="20"/>
                    <a:pt x="809" y="20"/>
                  </a:cubicBezTo>
                  <a:cubicBezTo>
                    <a:pt x="824" y="20"/>
                    <a:pt x="824" y="20"/>
                    <a:pt x="824" y="20"/>
                  </a:cubicBezTo>
                  <a:cubicBezTo>
                    <a:pt x="826" y="2"/>
                    <a:pt x="826" y="2"/>
                    <a:pt x="826" y="2"/>
                  </a:cubicBezTo>
                  <a:lnTo>
                    <a:pt x="809" y="2"/>
                  </a:lnTo>
                  <a:close/>
                  <a:moveTo>
                    <a:pt x="283" y="237"/>
                  </a:moveTo>
                  <a:cubicBezTo>
                    <a:pt x="307" y="237"/>
                    <a:pt x="307" y="237"/>
                    <a:pt x="307" y="237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46"/>
                    <a:pt x="298" y="135"/>
                    <a:pt x="280" y="135"/>
                  </a:cubicBezTo>
                  <a:cubicBezTo>
                    <a:pt x="268" y="135"/>
                    <a:pt x="257" y="140"/>
                    <a:pt x="249" y="150"/>
                  </a:cubicBezTo>
                  <a:cubicBezTo>
                    <a:pt x="247" y="137"/>
                    <a:pt x="247" y="137"/>
                    <a:pt x="247" y="13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237"/>
                    <a:pt x="226" y="237"/>
                    <a:pt x="226" y="237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56" y="159"/>
                    <a:pt x="262" y="153"/>
                    <a:pt x="271" y="153"/>
                  </a:cubicBezTo>
                  <a:cubicBezTo>
                    <a:pt x="279" y="153"/>
                    <a:pt x="283" y="157"/>
                    <a:pt x="283" y="167"/>
                  </a:cubicBezTo>
                  <a:lnTo>
                    <a:pt x="283" y="237"/>
                  </a:lnTo>
                  <a:close/>
                  <a:moveTo>
                    <a:pt x="609" y="237"/>
                  </a:moveTo>
                  <a:cubicBezTo>
                    <a:pt x="609" y="166"/>
                    <a:pt x="609" y="166"/>
                    <a:pt x="609" y="166"/>
                  </a:cubicBezTo>
                  <a:cubicBezTo>
                    <a:pt x="614" y="159"/>
                    <a:pt x="621" y="153"/>
                    <a:pt x="628" y="153"/>
                  </a:cubicBezTo>
                  <a:cubicBezTo>
                    <a:pt x="635" y="153"/>
                    <a:pt x="639" y="157"/>
                    <a:pt x="639" y="167"/>
                  </a:cubicBezTo>
                  <a:cubicBezTo>
                    <a:pt x="639" y="237"/>
                    <a:pt x="639" y="237"/>
                    <a:pt x="639" y="237"/>
                  </a:cubicBezTo>
                  <a:cubicBezTo>
                    <a:pt x="663" y="237"/>
                    <a:pt x="663" y="237"/>
                    <a:pt x="663" y="237"/>
                  </a:cubicBezTo>
                  <a:cubicBezTo>
                    <a:pt x="663" y="166"/>
                    <a:pt x="663" y="166"/>
                    <a:pt x="663" y="166"/>
                  </a:cubicBezTo>
                  <a:cubicBezTo>
                    <a:pt x="668" y="159"/>
                    <a:pt x="674" y="153"/>
                    <a:pt x="682" y="153"/>
                  </a:cubicBezTo>
                  <a:cubicBezTo>
                    <a:pt x="689" y="153"/>
                    <a:pt x="692" y="157"/>
                    <a:pt x="692" y="167"/>
                  </a:cubicBezTo>
                  <a:cubicBezTo>
                    <a:pt x="692" y="237"/>
                    <a:pt x="692" y="237"/>
                    <a:pt x="692" y="237"/>
                  </a:cubicBezTo>
                  <a:cubicBezTo>
                    <a:pt x="716" y="237"/>
                    <a:pt x="716" y="237"/>
                    <a:pt x="716" y="237"/>
                  </a:cubicBezTo>
                  <a:cubicBezTo>
                    <a:pt x="716" y="164"/>
                    <a:pt x="716" y="164"/>
                    <a:pt x="716" y="164"/>
                  </a:cubicBezTo>
                  <a:cubicBezTo>
                    <a:pt x="716" y="146"/>
                    <a:pt x="708" y="135"/>
                    <a:pt x="690" y="135"/>
                  </a:cubicBezTo>
                  <a:cubicBezTo>
                    <a:pt x="680" y="135"/>
                    <a:pt x="669" y="140"/>
                    <a:pt x="660" y="150"/>
                  </a:cubicBezTo>
                  <a:cubicBezTo>
                    <a:pt x="657" y="140"/>
                    <a:pt x="649" y="135"/>
                    <a:pt x="636" y="135"/>
                  </a:cubicBezTo>
                  <a:cubicBezTo>
                    <a:pt x="626" y="135"/>
                    <a:pt x="616" y="140"/>
                    <a:pt x="607" y="150"/>
                  </a:cubicBezTo>
                  <a:cubicBezTo>
                    <a:pt x="606" y="137"/>
                    <a:pt x="606" y="137"/>
                    <a:pt x="606" y="137"/>
                  </a:cubicBezTo>
                  <a:cubicBezTo>
                    <a:pt x="585" y="137"/>
                    <a:pt x="585" y="137"/>
                    <a:pt x="585" y="137"/>
                  </a:cubicBezTo>
                  <a:cubicBezTo>
                    <a:pt x="585" y="237"/>
                    <a:pt x="585" y="237"/>
                    <a:pt x="585" y="237"/>
                  </a:cubicBezTo>
                  <a:lnTo>
                    <a:pt x="609" y="237"/>
                  </a:lnTo>
                  <a:close/>
                  <a:moveTo>
                    <a:pt x="331" y="237"/>
                  </a:moveTo>
                  <a:cubicBezTo>
                    <a:pt x="355" y="237"/>
                    <a:pt x="355" y="237"/>
                    <a:pt x="355" y="237"/>
                  </a:cubicBezTo>
                  <a:cubicBezTo>
                    <a:pt x="355" y="137"/>
                    <a:pt x="355" y="137"/>
                    <a:pt x="355" y="137"/>
                  </a:cubicBezTo>
                  <a:cubicBezTo>
                    <a:pt x="331" y="137"/>
                    <a:pt x="331" y="137"/>
                    <a:pt x="331" y="137"/>
                  </a:cubicBezTo>
                  <a:lnTo>
                    <a:pt x="331" y="237"/>
                  </a:lnTo>
                  <a:close/>
                  <a:moveTo>
                    <a:pt x="0" y="237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0" y="237"/>
                  </a:lnTo>
                  <a:close/>
                  <a:moveTo>
                    <a:pt x="84" y="137"/>
                  </a:moveTo>
                  <a:cubicBezTo>
                    <a:pt x="59" y="137"/>
                    <a:pt x="59" y="137"/>
                    <a:pt x="59" y="137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50" y="181"/>
                    <a:pt x="50" y="181"/>
                    <a:pt x="50" y="181"/>
                  </a:cubicBezTo>
                  <a:lnTo>
                    <a:pt x="84" y="137"/>
                  </a:lnTo>
                  <a:close/>
                  <a:moveTo>
                    <a:pt x="125" y="217"/>
                  </a:moveTo>
                  <a:cubicBezTo>
                    <a:pt x="125" y="137"/>
                    <a:pt x="125" y="137"/>
                    <a:pt x="125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237"/>
                    <a:pt x="101" y="237"/>
                    <a:pt x="101" y="237"/>
                  </a:cubicBezTo>
                  <a:cubicBezTo>
                    <a:pt x="155" y="237"/>
                    <a:pt x="155" y="237"/>
                    <a:pt x="155" y="237"/>
                  </a:cubicBezTo>
                  <a:cubicBezTo>
                    <a:pt x="159" y="217"/>
                    <a:pt x="159" y="217"/>
                    <a:pt x="159" y="217"/>
                  </a:cubicBezTo>
                  <a:lnTo>
                    <a:pt x="125" y="217"/>
                  </a:lnTo>
                  <a:close/>
                  <a:moveTo>
                    <a:pt x="177" y="237"/>
                  </a:moveTo>
                  <a:cubicBezTo>
                    <a:pt x="201" y="237"/>
                    <a:pt x="201" y="237"/>
                    <a:pt x="201" y="237"/>
                  </a:cubicBezTo>
                  <a:cubicBezTo>
                    <a:pt x="201" y="137"/>
                    <a:pt x="201" y="137"/>
                    <a:pt x="201" y="137"/>
                  </a:cubicBezTo>
                  <a:cubicBezTo>
                    <a:pt x="177" y="137"/>
                    <a:pt x="177" y="137"/>
                    <a:pt x="177" y="137"/>
                  </a:cubicBezTo>
                  <a:lnTo>
                    <a:pt x="177" y="237"/>
                  </a:lnTo>
                  <a:close/>
                  <a:moveTo>
                    <a:pt x="380" y="237"/>
                  </a:moveTo>
                  <a:cubicBezTo>
                    <a:pt x="404" y="237"/>
                    <a:pt x="404" y="237"/>
                    <a:pt x="404" y="237"/>
                  </a:cubicBezTo>
                  <a:cubicBezTo>
                    <a:pt x="404" y="137"/>
                    <a:pt x="404" y="137"/>
                    <a:pt x="404" y="137"/>
                  </a:cubicBezTo>
                  <a:cubicBezTo>
                    <a:pt x="380" y="137"/>
                    <a:pt x="380" y="137"/>
                    <a:pt x="380" y="137"/>
                  </a:cubicBezTo>
                  <a:lnTo>
                    <a:pt x="380" y="237"/>
                  </a:lnTo>
                  <a:close/>
                  <a:moveTo>
                    <a:pt x="464" y="137"/>
                  </a:moveTo>
                  <a:cubicBezTo>
                    <a:pt x="439" y="137"/>
                    <a:pt x="439" y="137"/>
                    <a:pt x="439" y="137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39" y="237"/>
                    <a:pt x="439" y="237"/>
                    <a:pt x="439" y="237"/>
                  </a:cubicBezTo>
                  <a:cubicBezTo>
                    <a:pt x="467" y="237"/>
                    <a:pt x="467" y="237"/>
                    <a:pt x="467" y="237"/>
                  </a:cubicBezTo>
                  <a:cubicBezTo>
                    <a:pt x="430" y="181"/>
                    <a:pt x="430" y="181"/>
                    <a:pt x="430" y="181"/>
                  </a:cubicBezTo>
                  <a:lnTo>
                    <a:pt x="464" y="137"/>
                  </a:lnTo>
                  <a:close/>
                  <a:moveTo>
                    <a:pt x="538" y="137"/>
                  </a:moveTo>
                  <a:cubicBezTo>
                    <a:pt x="538" y="192"/>
                    <a:pt x="538" y="192"/>
                    <a:pt x="538" y="192"/>
                  </a:cubicBezTo>
                  <a:cubicBezTo>
                    <a:pt x="538" y="211"/>
                    <a:pt x="535" y="220"/>
                    <a:pt x="519" y="220"/>
                  </a:cubicBezTo>
                  <a:cubicBezTo>
                    <a:pt x="504" y="220"/>
                    <a:pt x="501" y="211"/>
                    <a:pt x="501" y="192"/>
                  </a:cubicBezTo>
                  <a:cubicBezTo>
                    <a:pt x="501" y="137"/>
                    <a:pt x="501" y="137"/>
                    <a:pt x="501" y="137"/>
                  </a:cubicBezTo>
                  <a:cubicBezTo>
                    <a:pt x="477" y="137"/>
                    <a:pt x="477" y="137"/>
                    <a:pt x="477" y="137"/>
                  </a:cubicBezTo>
                  <a:cubicBezTo>
                    <a:pt x="477" y="193"/>
                    <a:pt x="477" y="193"/>
                    <a:pt x="477" y="193"/>
                  </a:cubicBezTo>
                  <a:cubicBezTo>
                    <a:pt x="477" y="220"/>
                    <a:pt x="489" y="239"/>
                    <a:pt x="519" y="239"/>
                  </a:cubicBezTo>
                  <a:cubicBezTo>
                    <a:pt x="550" y="239"/>
                    <a:pt x="562" y="220"/>
                    <a:pt x="562" y="193"/>
                  </a:cubicBezTo>
                  <a:cubicBezTo>
                    <a:pt x="562" y="137"/>
                    <a:pt x="562" y="137"/>
                    <a:pt x="562" y="137"/>
                  </a:cubicBezTo>
                  <a:lnTo>
                    <a:pt x="538" y="137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32"/>
            <p:cNvSpPr>
              <a:spLocks/>
            </p:cNvSpPr>
            <p:nvPr userDrawn="1"/>
          </p:nvSpPr>
          <p:spPr bwMode="auto">
            <a:xfrm>
              <a:off x="425" y="740"/>
              <a:ext cx="425" cy="567"/>
            </a:xfrm>
            <a:custGeom>
              <a:avLst/>
              <a:gdLst>
                <a:gd name="T0" fmla="*/ 0 w 425"/>
                <a:gd name="T1" fmla="*/ 567 h 567"/>
                <a:gd name="T2" fmla="*/ 0 w 425"/>
                <a:gd name="T3" fmla="*/ 247 h 567"/>
                <a:gd name="T4" fmla="*/ 425 w 425"/>
                <a:gd name="T5" fmla="*/ 0 h 567"/>
                <a:gd name="T6" fmla="*/ 425 w 425"/>
                <a:gd name="T7" fmla="*/ 320 h 567"/>
                <a:gd name="T8" fmla="*/ 0 w 425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567"/>
                  </a:moveTo>
                  <a:lnTo>
                    <a:pt x="0" y="247"/>
                  </a:lnTo>
                  <a:lnTo>
                    <a:pt x="425" y="0"/>
                  </a:lnTo>
                  <a:lnTo>
                    <a:pt x="425" y="32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33"/>
            <p:cNvSpPr>
              <a:spLocks/>
            </p:cNvSpPr>
            <p:nvPr userDrawn="1"/>
          </p:nvSpPr>
          <p:spPr bwMode="auto">
            <a:xfrm>
              <a:off x="0" y="740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0 w 425"/>
                <a:gd name="T3" fmla="*/ 320 h 567"/>
                <a:gd name="T4" fmla="*/ 425 w 425"/>
                <a:gd name="T5" fmla="*/ 567 h 567"/>
                <a:gd name="T6" fmla="*/ 425 w 425"/>
                <a:gd name="T7" fmla="*/ 247 h 567"/>
                <a:gd name="T8" fmla="*/ 0 w 425"/>
                <a:gd name="T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0" y="320"/>
                  </a:lnTo>
                  <a:lnTo>
                    <a:pt x="425" y="567"/>
                  </a:lnTo>
                  <a:lnTo>
                    <a:pt x="425" y="2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34"/>
            <p:cNvSpPr>
              <a:spLocks/>
            </p:cNvSpPr>
            <p:nvPr userDrawn="1"/>
          </p:nvSpPr>
          <p:spPr bwMode="auto">
            <a:xfrm>
              <a:off x="0" y="1144"/>
              <a:ext cx="425" cy="404"/>
            </a:xfrm>
            <a:custGeom>
              <a:avLst/>
              <a:gdLst>
                <a:gd name="T0" fmla="*/ 0 w 425"/>
                <a:gd name="T1" fmla="*/ 404 h 404"/>
                <a:gd name="T2" fmla="*/ 0 w 425"/>
                <a:gd name="T3" fmla="*/ 84 h 404"/>
                <a:gd name="T4" fmla="*/ 147 w 425"/>
                <a:gd name="T5" fmla="*/ 0 h 404"/>
                <a:gd name="T6" fmla="*/ 425 w 425"/>
                <a:gd name="T7" fmla="*/ 163 h 404"/>
                <a:gd name="T8" fmla="*/ 0 w 425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04">
                  <a:moveTo>
                    <a:pt x="0" y="404"/>
                  </a:moveTo>
                  <a:lnTo>
                    <a:pt x="0" y="84"/>
                  </a:lnTo>
                  <a:lnTo>
                    <a:pt x="147" y="0"/>
                  </a:lnTo>
                  <a:lnTo>
                    <a:pt x="425" y="163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2" name="Rechteck 21"/>
          <p:cNvSpPr/>
          <p:nvPr userDrawn="1"/>
        </p:nvSpPr>
        <p:spPr>
          <a:xfrm>
            <a:off x="-7268" y="3651870"/>
            <a:ext cx="9151267" cy="14916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237207" y="3651870"/>
            <a:ext cx="8655273" cy="648072"/>
          </a:xfrm>
        </p:spPr>
        <p:txBody>
          <a:bodyPr bIns="9144" anchor="ctr" anchorCtr="0"/>
          <a:lstStyle>
            <a:lvl1pPr>
              <a:defRPr sz="2800">
                <a:solidFill>
                  <a:srgbClr val="0056A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26" name="Subtitle 2"/>
          <p:cNvSpPr>
            <a:spLocks noGrp="1"/>
          </p:cNvSpPr>
          <p:nvPr>
            <p:ph type="subTitle" idx="1"/>
          </p:nvPr>
        </p:nvSpPr>
        <p:spPr>
          <a:xfrm>
            <a:off x="237207" y="4340418"/>
            <a:ext cx="8655273" cy="418356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6A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27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238912" y="4788232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Ort | Datum | Vortragender</a:t>
            </a:r>
          </a:p>
        </p:txBody>
      </p:sp>
      <p:sp>
        <p:nvSpPr>
          <p:cNvPr id="28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267494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/>
              <a:t>Klinik für Allgemeinmedizin</a:t>
            </a:r>
          </a:p>
        </p:txBody>
      </p:sp>
      <p:sp>
        <p:nvSpPr>
          <p:cNvPr id="29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55552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/>
              <a:t>Abteilung</a:t>
            </a:r>
          </a:p>
        </p:txBody>
      </p:sp>
    </p:spTree>
    <p:extLst>
      <p:ext uri="{BB962C8B-B14F-4D97-AF65-F5344CB8AC3E}">
        <p14:creationId xmlns:p14="http://schemas.microsoft.com/office/powerpoint/2010/main" val="1967661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"/>
          </p:nvPr>
        </p:nvSpPr>
        <p:spPr>
          <a:xfrm>
            <a:off x="232488" y="1707654"/>
            <a:ext cx="8659992" cy="29443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01.07.2022</a:t>
            </a:fld>
            <a:endParaRPr lang="de-DE" dirty="0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27" name="Group 38"/>
          <p:cNvGrpSpPr>
            <a:grpSpLocks noChangeAspect="1"/>
          </p:cNvGrpSpPr>
          <p:nvPr userDrawn="1"/>
        </p:nvGrpSpPr>
        <p:grpSpPr bwMode="auto">
          <a:xfrm>
            <a:off x="179512" y="146667"/>
            <a:ext cx="3096344" cy="390269"/>
            <a:chOff x="0" y="1797"/>
            <a:chExt cx="5760" cy="726"/>
          </a:xfrm>
        </p:grpSpPr>
        <p:sp>
          <p:nvSpPr>
            <p:cNvPr id="28" name="AutoShape 37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797"/>
              <a:ext cx="5760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39"/>
            <p:cNvSpPr>
              <a:spLocks noEditPoints="1"/>
            </p:cNvSpPr>
            <p:nvPr userDrawn="1"/>
          </p:nvSpPr>
          <p:spPr bwMode="auto">
            <a:xfrm>
              <a:off x="4902" y="2154"/>
              <a:ext cx="858" cy="369"/>
            </a:xfrm>
            <a:custGeom>
              <a:avLst/>
              <a:gdLst>
                <a:gd name="T0" fmla="*/ 69 w 138"/>
                <a:gd name="T1" fmla="*/ 8 h 59"/>
                <a:gd name="T2" fmla="*/ 83 w 138"/>
                <a:gd name="T3" fmla="*/ 0 h 59"/>
                <a:gd name="T4" fmla="*/ 95 w 138"/>
                <a:gd name="T5" fmla="*/ 13 h 59"/>
                <a:gd name="T6" fmla="*/ 95 w 138"/>
                <a:gd name="T7" fmla="*/ 43 h 59"/>
                <a:gd name="T8" fmla="*/ 90 w 138"/>
                <a:gd name="T9" fmla="*/ 43 h 59"/>
                <a:gd name="T10" fmla="*/ 90 w 138"/>
                <a:gd name="T11" fmla="*/ 14 h 59"/>
                <a:gd name="T12" fmla="*/ 82 w 138"/>
                <a:gd name="T13" fmla="*/ 4 h 59"/>
                <a:gd name="T14" fmla="*/ 70 w 138"/>
                <a:gd name="T15" fmla="*/ 13 h 59"/>
                <a:gd name="T16" fmla="*/ 70 w 138"/>
                <a:gd name="T17" fmla="*/ 43 h 59"/>
                <a:gd name="T18" fmla="*/ 65 w 138"/>
                <a:gd name="T19" fmla="*/ 43 h 59"/>
                <a:gd name="T20" fmla="*/ 65 w 138"/>
                <a:gd name="T21" fmla="*/ 1 h 59"/>
                <a:gd name="T22" fmla="*/ 69 w 138"/>
                <a:gd name="T23" fmla="*/ 1 h 59"/>
                <a:gd name="T24" fmla="*/ 69 w 138"/>
                <a:gd name="T25" fmla="*/ 8 h 59"/>
                <a:gd name="T26" fmla="*/ 9 w 138"/>
                <a:gd name="T27" fmla="*/ 1 h 59"/>
                <a:gd name="T28" fmla="*/ 9 w 138"/>
                <a:gd name="T29" fmla="*/ 41 h 59"/>
                <a:gd name="T30" fmla="*/ 0 w 138"/>
                <a:gd name="T31" fmla="*/ 55 h 59"/>
                <a:gd name="T32" fmla="*/ 1 w 138"/>
                <a:gd name="T33" fmla="*/ 59 h 59"/>
                <a:gd name="T34" fmla="*/ 14 w 138"/>
                <a:gd name="T35" fmla="*/ 41 h 59"/>
                <a:gd name="T36" fmla="*/ 14 w 138"/>
                <a:gd name="T37" fmla="*/ 1 h 59"/>
                <a:gd name="T38" fmla="*/ 9 w 138"/>
                <a:gd name="T39" fmla="*/ 1 h 59"/>
                <a:gd name="T40" fmla="*/ 56 w 138"/>
                <a:gd name="T41" fmla="*/ 24 h 59"/>
                <a:gd name="T42" fmla="*/ 28 w 138"/>
                <a:gd name="T43" fmla="*/ 24 h 59"/>
                <a:gd name="T44" fmla="*/ 41 w 138"/>
                <a:gd name="T45" fmla="*/ 40 h 59"/>
                <a:gd name="T46" fmla="*/ 53 w 138"/>
                <a:gd name="T47" fmla="*/ 36 h 59"/>
                <a:gd name="T48" fmla="*/ 55 w 138"/>
                <a:gd name="T49" fmla="*/ 39 h 59"/>
                <a:gd name="T50" fmla="*/ 41 w 138"/>
                <a:gd name="T51" fmla="*/ 44 h 59"/>
                <a:gd name="T52" fmla="*/ 23 w 138"/>
                <a:gd name="T53" fmla="*/ 22 h 59"/>
                <a:gd name="T54" fmla="*/ 40 w 138"/>
                <a:gd name="T55" fmla="*/ 0 h 59"/>
                <a:gd name="T56" fmla="*/ 56 w 138"/>
                <a:gd name="T57" fmla="*/ 21 h 59"/>
                <a:gd name="T58" fmla="*/ 56 w 138"/>
                <a:gd name="T59" fmla="*/ 24 h 59"/>
                <a:gd name="T60" fmla="*/ 52 w 138"/>
                <a:gd name="T61" fmla="*/ 20 h 59"/>
                <a:gd name="T62" fmla="*/ 40 w 138"/>
                <a:gd name="T63" fmla="*/ 4 h 59"/>
                <a:gd name="T64" fmla="*/ 28 w 138"/>
                <a:gd name="T65" fmla="*/ 20 h 59"/>
                <a:gd name="T66" fmla="*/ 52 w 138"/>
                <a:gd name="T67" fmla="*/ 20 h 59"/>
                <a:gd name="T68" fmla="*/ 138 w 138"/>
                <a:gd name="T69" fmla="*/ 41 h 59"/>
                <a:gd name="T70" fmla="*/ 137 w 138"/>
                <a:gd name="T71" fmla="*/ 44 h 59"/>
                <a:gd name="T72" fmla="*/ 129 w 138"/>
                <a:gd name="T73" fmla="*/ 37 h 59"/>
                <a:gd name="T74" fmla="*/ 129 w 138"/>
                <a:gd name="T75" fmla="*/ 37 h 59"/>
                <a:gd name="T76" fmla="*/ 116 w 138"/>
                <a:gd name="T77" fmla="*/ 44 h 59"/>
                <a:gd name="T78" fmla="*/ 103 w 138"/>
                <a:gd name="T79" fmla="*/ 32 h 59"/>
                <a:gd name="T80" fmla="*/ 122 w 138"/>
                <a:gd name="T81" fmla="*/ 18 h 59"/>
                <a:gd name="T82" fmla="*/ 129 w 138"/>
                <a:gd name="T83" fmla="*/ 18 h 59"/>
                <a:gd name="T84" fmla="*/ 129 w 138"/>
                <a:gd name="T85" fmla="*/ 14 h 59"/>
                <a:gd name="T86" fmla="*/ 119 w 138"/>
                <a:gd name="T87" fmla="*/ 4 h 59"/>
                <a:gd name="T88" fmla="*/ 107 w 138"/>
                <a:gd name="T89" fmla="*/ 6 h 59"/>
                <a:gd name="T90" fmla="*/ 106 w 138"/>
                <a:gd name="T91" fmla="*/ 3 h 59"/>
                <a:gd name="T92" fmla="*/ 119 w 138"/>
                <a:gd name="T93" fmla="*/ 0 h 59"/>
                <a:gd name="T94" fmla="*/ 133 w 138"/>
                <a:gd name="T95" fmla="*/ 14 h 59"/>
                <a:gd name="T96" fmla="*/ 133 w 138"/>
                <a:gd name="T97" fmla="*/ 34 h 59"/>
                <a:gd name="T98" fmla="*/ 138 w 138"/>
                <a:gd name="T99" fmla="*/ 41 h 59"/>
                <a:gd name="T100" fmla="*/ 129 w 138"/>
                <a:gd name="T101" fmla="*/ 22 h 59"/>
                <a:gd name="T102" fmla="*/ 122 w 138"/>
                <a:gd name="T103" fmla="*/ 22 h 59"/>
                <a:gd name="T104" fmla="*/ 108 w 138"/>
                <a:gd name="T105" fmla="*/ 31 h 59"/>
                <a:gd name="T106" fmla="*/ 117 w 138"/>
                <a:gd name="T107" fmla="*/ 40 h 59"/>
                <a:gd name="T108" fmla="*/ 129 w 138"/>
                <a:gd name="T109" fmla="*/ 33 h 59"/>
                <a:gd name="T110" fmla="*/ 129 w 138"/>
                <a:gd name="T111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8" h="59">
                  <a:moveTo>
                    <a:pt x="69" y="8"/>
                  </a:moveTo>
                  <a:cubicBezTo>
                    <a:pt x="73" y="3"/>
                    <a:pt x="78" y="0"/>
                    <a:pt x="83" y="0"/>
                  </a:cubicBezTo>
                  <a:cubicBezTo>
                    <a:pt x="92" y="0"/>
                    <a:pt x="95" y="5"/>
                    <a:pt x="95" y="1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0" y="7"/>
                    <a:pt x="88" y="4"/>
                    <a:pt x="82" y="4"/>
                  </a:cubicBezTo>
                  <a:cubicBezTo>
                    <a:pt x="77" y="4"/>
                    <a:pt x="73" y="9"/>
                    <a:pt x="70" y="1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9" y="1"/>
                    <a:pt x="69" y="1"/>
                    <a:pt x="69" y="1"/>
                  </a:cubicBezTo>
                  <a:lnTo>
                    <a:pt x="69" y="8"/>
                  </a:lnTo>
                  <a:close/>
                  <a:moveTo>
                    <a:pt x="9" y="1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8"/>
                    <a:pt x="7" y="52"/>
                    <a:pt x="0" y="55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0" y="55"/>
                    <a:pt x="14" y="51"/>
                    <a:pt x="14" y="41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9" y="1"/>
                  </a:lnTo>
                  <a:close/>
                  <a:moveTo>
                    <a:pt x="56" y="24"/>
                  </a:moveTo>
                  <a:cubicBezTo>
                    <a:pt x="28" y="24"/>
                    <a:pt x="28" y="24"/>
                    <a:pt x="28" y="24"/>
                  </a:cubicBezTo>
                  <a:cubicBezTo>
                    <a:pt x="28" y="35"/>
                    <a:pt x="34" y="40"/>
                    <a:pt x="41" y="40"/>
                  </a:cubicBezTo>
                  <a:cubicBezTo>
                    <a:pt x="46" y="40"/>
                    <a:pt x="49" y="39"/>
                    <a:pt x="53" y="36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1" y="43"/>
                    <a:pt x="47" y="44"/>
                    <a:pt x="41" y="44"/>
                  </a:cubicBezTo>
                  <a:cubicBezTo>
                    <a:pt x="30" y="44"/>
                    <a:pt x="23" y="36"/>
                    <a:pt x="23" y="22"/>
                  </a:cubicBezTo>
                  <a:cubicBezTo>
                    <a:pt x="23" y="9"/>
                    <a:pt x="30" y="0"/>
                    <a:pt x="40" y="0"/>
                  </a:cubicBezTo>
                  <a:cubicBezTo>
                    <a:pt x="51" y="0"/>
                    <a:pt x="56" y="8"/>
                    <a:pt x="56" y="21"/>
                  </a:cubicBezTo>
                  <a:cubicBezTo>
                    <a:pt x="56" y="22"/>
                    <a:pt x="56" y="23"/>
                    <a:pt x="56" y="24"/>
                  </a:cubicBezTo>
                  <a:close/>
                  <a:moveTo>
                    <a:pt x="52" y="20"/>
                  </a:moveTo>
                  <a:cubicBezTo>
                    <a:pt x="52" y="10"/>
                    <a:pt x="48" y="4"/>
                    <a:pt x="40" y="4"/>
                  </a:cubicBezTo>
                  <a:cubicBezTo>
                    <a:pt x="33" y="4"/>
                    <a:pt x="28" y="9"/>
                    <a:pt x="28" y="20"/>
                  </a:cubicBezTo>
                  <a:lnTo>
                    <a:pt x="52" y="20"/>
                  </a:lnTo>
                  <a:close/>
                  <a:moveTo>
                    <a:pt x="138" y="41"/>
                  </a:moveTo>
                  <a:cubicBezTo>
                    <a:pt x="137" y="44"/>
                    <a:pt x="137" y="44"/>
                    <a:pt x="137" y="44"/>
                  </a:cubicBezTo>
                  <a:cubicBezTo>
                    <a:pt x="133" y="44"/>
                    <a:pt x="130" y="42"/>
                    <a:pt x="129" y="37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26" y="42"/>
                    <a:pt x="121" y="44"/>
                    <a:pt x="116" y="44"/>
                  </a:cubicBezTo>
                  <a:cubicBezTo>
                    <a:pt x="108" y="44"/>
                    <a:pt x="103" y="39"/>
                    <a:pt x="103" y="32"/>
                  </a:cubicBezTo>
                  <a:cubicBezTo>
                    <a:pt x="103" y="23"/>
                    <a:pt x="110" y="18"/>
                    <a:pt x="122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7"/>
                    <a:pt x="126" y="4"/>
                    <a:pt x="119" y="4"/>
                  </a:cubicBezTo>
                  <a:cubicBezTo>
                    <a:pt x="116" y="4"/>
                    <a:pt x="112" y="5"/>
                    <a:pt x="107" y="6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11" y="1"/>
                    <a:pt x="115" y="0"/>
                    <a:pt x="119" y="0"/>
                  </a:cubicBezTo>
                  <a:cubicBezTo>
                    <a:pt x="129" y="0"/>
                    <a:pt x="133" y="5"/>
                    <a:pt x="133" y="1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9"/>
                    <a:pt x="135" y="40"/>
                    <a:pt x="138" y="41"/>
                  </a:cubicBezTo>
                  <a:close/>
                  <a:moveTo>
                    <a:pt x="129" y="22"/>
                  </a:moveTo>
                  <a:cubicBezTo>
                    <a:pt x="122" y="22"/>
                    <a:pt x="122" y="22"/>
                    <a:pt x="122" y="22"/>
                  </a:cubicBezTo>
                  <a:cubicBezTo>
                    <a:pt x="113" y="22"/>
                    <a:pt x="108" y="25"/>
                    <a:pt x="108" y="31"/>
                  </a:cubicBezTo>
                  <a:cubicBezTo>
                    <a:pt x="108" y="37"/>
                    <a:pt x="111" y="40"/>
                    <a:pt x="117" y="40"/>
                  </a:cubicBezTo>
                  <a:cubicBezTo>
                    <a:pt x="122" y="40"/>
                    <a:pt x="127" y="37"/>
                    <a:pt x="129" y="33"/>
                  </a:cubicBezTo>
                  <a:lnTo>
                    <a:pt x="129" y="22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40"/>
            <p:cNvSpPr>
              <a:spLocks noEditPoints="1"/>
            </p:cNvSpPr>
            <p:nvPr userDrawn="1"/>
          </p:nvSpPr>
          <p:spPr bwMode="auto">
            <a:xfrm>
              <a:off x="280" y="2154"/>
              <a:ext cx="4559" cy="275"/>
            </a:xfrm>
            <a:custGeom>
              <a:avLst/>
              <a:gdLst>
                <a:gd name="T0" fmla="*/ 535 w 733"/>
                <a:gd name="T1" fmla="*/ 43 h 44"/>
                <a:gd name="T2" fmla="*/ 535 w 733"/>
                <a:gd name="T3" fmla="*/ 7 h 44"/>
                <a:gd name="T4" fmla="*/ 549 w 733"/>
                <a:gd name="T5" fmla="*/ 43 h 44"/>
                <a:gd name="T6" fmla="*/ 696 w 733"/>
                <a:gd name="T7" fmla="*/ 8 h 44"/>
                <a:gd name="T8" fmla="*/ 710 w 733"/>
                <a:gd name="T9" fmla="*/ 14 h 44"/>
                <a:gd name="T10" fmla="*/ 733 w 733"/>
                <a:gd name="T11" fmla="*/ 43 h 44"/>
                <a:gd name="T12" fmla="*/ 699 w 733"/>
                <a:gd name="T13" fmla="*/ 0 h 44"/>
                <a:gd name="T14" fmla="*/ 677 w 733"/>
                <a:gd name="T15" fmla="*/ 43 h 44"/>
                <a:gd name="T16" fmla="*/ 580 w 733"/>
                <a:gd name="T17" fmla="*/ 1 h 44"/>
                <a:gd name="T18" fmla="*/ 439 w 733"/>
                <a:gd name="T19" fmla="*/ 43 h 44"/>
                <a:gd name="T20" fmla="*/ 465 w 733"/>
                <a:gd name="T21" fmla="*/ 1 h 44"/>
                <a:gd name="T22" fmla="*/ 466 w 733"/>
                <a:gd name="T23" fmla="*/ 43 h 44"/>
                <a:gd name="T24" fmla="*/ 482 w 733"/>
                <a:gd name="T25" fmla="*/ 1 h 44"/>
                <a:gd name="T26" fmla="*/ 497 w 733"/>
                <a:gd name="T27" fmla="*/ 35 h 44"/>
                <a:gd name="T28" fmla="*/ 515 w 733"/>
                <a:gd name="T29" fmla="*/ 1 h 44"/>
                <a:gd name="T30" fmla="*/ 601 w 733"/>
                <a:gd name="T31" fmla="*/ 43 h 44"/>
                <a:gd name="T32" fmla="*/ 626 w 733"/>
                <a:gd name="T33" fmla="*/ 1 h 44"/>
                <a:gd name="T34" fmla="*/ 627 w 733"/>
                <a:gd name="T35" fmla="*/ 43 h 44"/>
                <a:gd name="T36" fmla="*/ 657 w 733"/>
                <a:gd name="T37" fmla="*/ 25 h 44"/>
                <a:gd name="T38" fmla="*/ 632 w 733"/>
                <a:gd name="T39" fmla="*/ 1 h 44"/>
                <a:gd name="T40" fmla="*/ 668 w 733"/>
                <a:gd name="T41" fmla="*/ 1 h 44"/>
                <a:gd name="T42" fmla="*/ 17 w 733"/>
                <a:gd name="T43" fmla="*/ 36 h 44"/>
                <a:gd name="T44" fmla="*/ 0 w 733"/>
                <a:gd name="T45" fmla="*/ 25 h 44"/>
                <a:gd name="T46" fmla="*/ 25 w 733"/>
                <a:gd name="T47" fmla="*/ 1 h 44"/>
                <a:gd name="T48" fmla="*/ 263 w 733"/>
                <a:gd name="T49" fmla="*/ 1 h 44"/>
                <a:gd name="T50" fmla="*/ 224 w 733"/>
                <a:gd name="T51" fmla="*/ 12 h 44"/>
                <a:gd name="T52" fmla="*/ 227 w 733"/>
                <a:gd name="T53" fmla="*/ 33 h 44"/>
                <a:gd name="T54" fmla="*/ 243 w 733"/>
                <a:gd name="T55" fmla="*/ 18 h 44"/>
                <a:gd name="T56" fmla="*/ 255 w 733"/>
                <a:gd name="T57" fmla="*/ 5 h 44"/>
                <a:gd name="T58" fmla="*/ 401 w 733"/>
                <a:gd name="T59" fmla="*/ 25 h 44"/>
                <a:gd name="T60" fmla="*/ 387 w 733"/>
                <a:gd name="T61" fmla="*/ 39 h 44"/>
                <a:gd name="T62" fmla="*/ 399 w 733"/>
                <a:gd name="T63" fmla="*/ 12 h 44"/>
                <a:gd name="T64" fmla="*/ 68 w 733"/>
                <a:gd name="T65" fmla="*/ 0 h 44"/>
                <a:gd name="T66" fmla="*/ 45 w 733"/>
                <a:gd name="T67" fmla="*/ 43 h 44"/>
                <a:gd name="T68" fmla="*/ 69 w 733"/>
                <a:gd name="T69" fmla="*/ 15 h 44"/>
                <a:gd name="T70" fmla="*/ 68 w 733"/>
                <a:gd name="T71" fmla="*/ 0 h 44"/>
                <a:gd name="T72" fmla="*/ 90 w 733"/>
                <a:gd name="T73" fmla="*/ 1 h 44"/>
                <a:gd name="T74" fmla="*/ 135 w 733"/>
                <a:gd name="T75" fmla="*/ 1 h 44"/>
                <a:gd name="T76" fmla="*/ 119 w 733"/>
                <a:gd name="T77" fmla="*/ 43 h 44"/>
                <a:gd name="T78" fmla="*/ 278 w 733"/>
                <a:gd name="T79" fmla="*/ 1 h 44"/>
                <a:gd name="T80" fmla="*/ 299 w 733"/>
                <a:gd name="T81" fmla="*/ 43 h 44"/>
                <a:gd name="T82" fmla="*/ 177 w 733"/>
                <a:gd name="T83" fmla="*/ 1 h 44"/>
                <a:gd name="T84" fmla="*/ 177 w 733"/>
                <a:gd name="T85" fmla="*/ 36 h 44"/>
                <a:gd name="T86" fmla="*/ 174 w 733"/>
                <a:gd name="T87" fmla="*/ 18 h 44"/>
                <a:gd name="T88" fmla="*/ 195 w 733"/>
                <a:gd name="T89" fmla="*/ 20 h 44"/>
                <a:gd name="T90" fmla="*/ 199 w 733"/>
                <a:gd name="T91" fmla="*/ 20 h 44"/>
                <a:gd name="T92" fmla="*/ 219 w 733"/>
                <a:gd name="T93" fmla="*/ 43 h 44"/>
                <a:gd name="T94" fmla="*/ 185 w 733"/>
                <a:gd name="T95" fmla="*/ 1 h 44"/>
                <a:gd name="T96" fmla="*/ 199 w 733"/>
                <a:gd name="T97" fmla="*/ 27 h 44"/>
                <a:gd name="T98" fmla="*/ 353 w 733"/>
                <a:gd name="T99" fmla="*/ 9 h 44"/>
                <a:gd name="T100" fmla="*/ 374 w 733"/>
                <a:gd name="T101" fmla="*/ 9 h 44"/>
                <a:gd name="T102" fmla="*/ 331 w 733"/>
                <a:gd name="T103" fmla="*/ 8 h 44"/>
                <a:gd name="T104" fmla="*/ 350 w 733"/>
                <a:gd name="T105" fmla="*/ 43 h 44"/>
                <a:gd name="T106" fmla="*/ 323 w 733"/>
                <a:gd name="T107" fmla="*/ 43 h 44"/>
                <a:gd name="T108" fmla="*/ 314 w 733"/>
                <a:gd name="T109" fmla="*/ 9 h 44"/>
                <a:gd name="T110" fmla="*/ 343 w 733"/>
                <a:gd name="T111" fmla="*/ 1 h 44"/>
                <a:gd name="T112" fmla="*/ 343 w 733"/>
                <a:gd name="T113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33" h="44">
                  <a:moveTo>
                    <a:pt x="549" y="14"/>
                  </a:moveTo>
                  <a:cubicBezTo>
                    <a:pt x="549" y="9"/>
                    <a:pt x="548" y="8"/>
                    <a:pt x="544" y="8"/>
                  </a:cubicBezTo>
                  <a:cubicBezTo>
                    <a:pt x="541" y="8"/>
                    <a:pt x="538" y="10"/>
                    <a:pt x="535" y="14"/>
                  </a:cubicBezTo>
                  <a:cubicBezTo>
                    <a:pt x="535" y="43"/>
                    <a:pt x="535" y="43"/>
                    <a:pt x="535" y="43"/>
                  </a:cubicBezTo>
                  <a:cubicBezTo>
                    <a:pt x="525" y="43"/>
                    <a:pt x="525" y="43"/>
                    <a:pt x="525" y="43"/>
                  </a:cubicBezTo>
                  <a:cubicBezTo>
                    <a:pt x="525" y="1"/>
                    <a:pt x="525" y="1"/>
                    <a:pt x="525" y="1"/>
                  </a:cubicBezTo>
                  <a:cubicBezTo>
                    <a:pt x="534" y="1"/>
                    <a:pt x="534" y="1"/>
                    <a:pt x="534" y="1"/>
                  </a:cubicBezTo>
                  <a:cubicBezTo>
                    <a:pt x="535" y="7"/>
                    <a:pt x="535" y="7"/>
                    <a:pt x="535" y="7"/>
                  </a:cubicBezTo>
                  <a:cubicBezTo>
                    <a:pt x="538" y="2"/>
                    <a:pt x="543" y="0"/>
                    <a:pt x="548" y="0"/>
                  </a:cubicBezTo>
                  <a:cubicBezTo>
                    <a:pt x="556" y="0"/>
                    <a:pt x="559" y="5"/>
                    <a:pt x="559" y="13"/>
                  </a:cubicBezTo>
                  <a:cubicBezTo>
                    <a:pt x="559" y="43"/>
                    <a:pt x="559" y="43"/>
                    <a:pt x="559" y="43"/>
                  </a:cubicBezTo>
                  <a:cubicBezTo>
                    <a:pt x="549" y="43"/>
                    <a:pt x="549" y="43"/>
                    <a:pt x="549" y="43"/>
                  </a:cubicBezTo>
                  <a:lnTo>
                    <a:pt x="549" y="14"/>
                  </a:lnTo>
                  <a:close/>
                  <a:moveTo>
                    <a:pt x="688" y="43"/>
                  </a:moveTo>
                  <a:cubicBezTo>
                    <a:pt x="688" y="14"/>
                    <a:pt x="688" y="14"/>
                    <a:pt x="688" y="14"/>
                  </a:cubicBezTo>
                  <a:cubicBezTo>
                    <a:pt x="690" y="10"/>
                    <a:pt x="693" y="8"/>
                    <a:pt x="696" y="8"/>
                  </a:cubicBezTo>
                  <a:cubicBezTo>
                    <a:pt x="699" y="8"/>
                    <a:pt x="700" y="9"/>
                    <a:pt x="700" y="14"/>
                  </a:cubicBezTo>
                  <a:cubicBezTo>
                    <a:pt x="700" y="43"/>
                    <a:pt x="700" y="43"/>
                    <a:pt x="700" y="43"/>
                  </a:cubicBezTo>
                  <a:cubicBezTo>
                    <a:pt x="710" y="43"/>
                    <a:pt x="710" y="43"/>
                    <a:pt x="710" y="43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12" y="10"/>
                    <a:pt x="715" y="8"/>
                    <a:pt x="718" y="8"/>
                  </a:cubicBezTo>
                  <a:cubicBezTo>
                    <a:pt x="722" y="8"/>
                    <a:pt x="723" y="10"/>
                    <a:pt x="723" y="14"/>
                  </a:cubicBezTo>
                  <a:cubicBezTo>
                    <a:pt x="723" y="43"/>
                    <a:pt x="723" y="43"/>
                    <a:pt x="723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3" y="13"/>
                    <a:pt x="733" y="13"/>
                    <a:pt x="733" y="13"/>
                  </a:cubicBezTo>
                  <a:cubicBezTo>
                    <a:pt x="733" y="5"/>
                    <a:pt x="730" y="0"/>
                    <a:pt x="722" y="0"/>
                  </a:cubicBezTo>
                  <a:cubicBezTo>
                    <a:pt x="718" y="0"/>
                    <a:pt x="713" y="2"/>
                    <a:pt x="709" y="7"/>
                  </a:cubicBezTo>
                  <a:cubicBezTo>
                    <a:pt x="708" y="2"/>
                    <a:pt x="705" y="0"/>
                    <a:pt x="699" y="0"/>
                  </a:cubicBezTo>
                  <a:cubicBezTo>
                    <a:pt x="695" y="0"/>
                    <a:pt x="691" y="2"/>
                    <a:pt x="687" y="7"/>
                  </a:cubicBezTo>
                  <a:cubicBezTo>
                    <a:pt x="686" y="1"/>
                    <a:pt x="686" y="1"/>
                    <a:pt x="686" y="1"/>
                  </a:cubicBezTo>
                  <a:cubicBezTo>
                    <a:pt x="677" y="1"/>
                    <a:pt x="677" y="1"/>
                    <a:pt x="677" y="1"/>
                  </a:cubicBezTo>
                  <a:cubicBezTo>
                    <a:pt x="677" y="43"/>
                    <a:pt x="677" y="43"/>
                    <a:pt x="677" y="43"/>
                  </a:cubicBezTo>
                  <a:lnTo>
                    <a:pt x="688" y="43"/>
                  </a:lnTo>
                  <a:close/>
                  <a:moveTo>
                    <a:pt x="570" y="43"/>
                  </a:moveTo>
                  <a:cubicBezTo>
                    <a:pt x="580" y="43"/>
                    <a:pt x="580" y="43"/>
                    <a:pt x="580" y="43"/>
                  </a:cubicBezTo>
                  <a:cubicBezTo>
                    <a:pt x="580" y="1"/>
                    <a:pt x="580" y="1"/>
                    <a:pt x="580" y="1"/>
                  </a:cubicBezTo>
                  <a:cubicBezTo>
                    <a:pt x="570" y="1"/>
                    <a:pt x="570" y="1"/>
                    <a:pt x="570" y="1"/>
                  </a:cubicBezTo>
                  <a:lnTo>
                    <a:pt x="570" y="43"/>
                  </a:lnTo>
                  <a:close/>
                  <a:moveTo>
                    <a:pt x="429" y="43"/>
                  </a:moveTo>
                  <a:cubicBezTo>
                    <a:pt x="439" y="43"/>
                    <a:pt x="439" y="43"/>
                    <a:pt x="439" y="43"/>
                  </a:cubicBezTo>
                  <a:cubicBezTo>
                    <a:pt x="439" y="1"/>
                    <a:pt x="439" y="1"/>
                    <a:pt x="439" y="1"/>
                  </a:cubicBezTo>
                  <a:cubicBezTo>
                    <a:pt x="429" y="1"/>
                    <a:pt x="429" y="1"/>
                    <a:pt x="429" y="1"/>
                  </a:cubicBezTo>
                  <a:lnTo>
                    <a:pt x="429" y="43"/>
                  </a:lnTo>
                  <a:close/>
                  <a:moveTo>
                    <a:pt x="465" y="1"/>
                  </a:moveTo>
                  <a:cubicBezTo>
                    <a:pt x="454" y="1"/>
                    <a:pt x="454" y="1"/>
                    <a:pt x="454" y="1"/>
                  </a:cubicBezTo>
                  <a:cubicBezTo>
                    <a:pt x="440" y="20"/>
                    <a:pt x="440" y="20"/>
                    <a:pt x="440" y="20"/>
                  </a:cubicBezTo>
                  <a:cubicBezTo>
                    <a:pt x="454" y="43"/>
                    <a:pt x="454" y="43"/>
                    <a:pt x="454" y="43"/>
                  </a:cubicBezTo>
                  <a:cubicBezTo>
                    <a:pt x="466" y="43"/>
                    <a:pt x="466" y="43"/>
                    <a:pt x="466" y="43"/>
                  </a:cubicBezTo>
                  <a:cubicBezTo>
                    <a:pt x="450" y="20"/>
                    <a:pt x="450" y="20"/>
                    <a:pt x="450" y="20"/>
                  </a:cubicBezTo>
                  <a:lnTo>
                    <a:pt x="465" y="1"/>
                  </a:lnTo>
                  <a:close/>
                  <a:moveTo>
                    <a:pt x="482" y="35"/>
                  </a:moveTo>
                  <a:cubicBezTo>
                    <a:pt x="482" y="1"/>
                    <a:pt x="482" y="1"/>
                    <a:pt x="482" y="1"/>
                  </a:cubicBezTo>
                  <a:cubicBezTo>
                    <a:pt x="472" y="1"/>
                    <a:pt x="472" y="1"/>
                    <a:pt x="472" y="1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95" y="43"/>
                    <a:pt x="495" y="43"/>
                    <a:pt x="495" y="43"/>
                  </a:cubicBezTo>
                  <a:cubicBezTo>
                    <a:pt x="497" y="35"/>
                    <a:pt x="497" y="35"/>
                    <a:pt x="497" y="35"/>
                  </a:cubicBezTo>
                  <a:lnTo>
                    <a:pt x="482" y="35"/>
                  </a:lnTo>
                  <a:close/>
                  <a:moveTo>
                    <a:pt x="504" y="43"/>
                  </a:moveTo>
                  <a:cubicBezTo>
                    <a:pt x="515" y="43"/>
                    <a:pt x="515" y="43"/>
                    <a:pt x="515" y="43"/>
                  </a:cubicBezTo>
                  <a:cubicBezTo>
                    <a:pt x="515" y="1"/>
                    <a:pt x="515" y="1"/>
                    <a:pt x="515" y="1"/>
                  </a:cubicBezTo>
                  <a:cubicBezTo>
                    <a:pt x="504" y="1"/>
                    <a:pt x="504" y="1"/>
                    <a:pt x="504" y="1"/>
                  </a:cubicBezTo>
                  <a:lnTo>
                    <a:pt x="504" y="43"/>
                  </a:lnTo>
                  <a:close/>
                  <a:moveTo>
                    <a:pt x="590" y="43"/>
                  </a:moveTo>
                  <a:cubicBezTo>
                    <a:pt x="601" y="43"/>
                    <a:pt x="601" y="43"/>
                    <a:pt x="601" y="43"/>
                  </a:cubicBezTo>
                  <a:cubicBezTo>
                    <a:pt x="601" y="1"/>
                    <a:pt x="601" y="1"/>
                    <a:pt x="601" y="1"/>
                  </a:cubicBezTo>
                  <a:cubicBezTo>
                    <a:pt x="590" y="1"/>
                    <a:pt x="590" y="1"/>
                    <a:pt x="590" y="1"/>
                  </a:cubicBezTo>
                  <a:lnTo>
                    <a:pt x="590" y="43"/>
                  </a:lnTo>
                  <a:close/>
                  <a:moveTo>
                    <a:pt x="626" y="1"/>
                  </a:moveTo>
                  <a:cubicBezTo>
                    <a:pt x="615" y="1"/>
                    <a:pt x="615" y="1"/>
                    <a:pt x="615" y="1"/>
                  </a:cubicBezTo>
                  <a:cubicBezTo>
                    <a:pt x="601" y="20"/>
                    <a:pt x="601" y="20"/>
                    <a:pt x="601" y="20"/>
                  </a:cubicBezTo>
                  <a:cubicBezTo>
                    <a:pt x="616" y="43"/>
                    <a:pt x="616" y="43"/>
                    <a:pt x="616" y="43"/>
                  </a:cubicBezTo>
                  <a:cubicBezTo>
                    <a:pt x="627" y="43"/>
                    <a:pt x="627" y="43"/>
                    <a:pt x="627" y="43"/>
                  </a:cubicBezTo>
                  <a:cubicBezTo>
                    <a:pt x="612" y="20"/>
                    <a:pt x="612" y="20"/>
                    <a:pt x="612" y="20"/>
                  </a:cubicBezTo>
                  <a:lnTo>
                    <a:pt x="626" y="1"/>
                  </a:lnTo>
                  <a:close/>
                  <a:moveTo>
                    <a:pt x="657" y="1"/>
                  </a:moveTo>
                  <a:cubicBezTo>
                    <a:pt x="657" y="25"/>
                    <a:pt x="657" y="25"/>
                    <a:pt x="657" y="25"/>
                  </a:cubicBezTo>
                  <a:cubicBezTo>
                    <a:pt x="657" y="32"/>
                    <a:pt x="656" y="36"/>
                    <a:pt x="650" y="36"/>
                  </a:cubicBezTo>
                  <a:cubicBezTo>
                    <a:pt x="643" y="36"/>
                    <a:pt x="642" y="32"/>
                    <a:pt x="642" y="25"/>
                  </a:cubicBezTo>
                  <a:cubicBezTo>
                    <a:pt x="642" y="1"/>
                    <a:pt x="642" y="1"/>
                    <a:pt x="642" y="1"/>
                  </a:cubicBezTo>
                  <a:cubicBezTo>
                    <a:pt x="632" y="1"/>
                    <a:pt x="632" y="1"/>
                    <a:pt x="632" y="1"/>
                  </a:cubicBezTo>
                  <a:cubicBezTo>
                    <a:pt x="632" y="25"/>
                    <a:pt x="632" y="25"/>
                    <a:pt x="632" y="25"/>
                  </a:cubicBezTo>
                  <a:cubicBezTo>
                    <a:pt x="632" y="37"/>
                    <a:pt x="637" y="44"/>
                    <a:pt x="650" y="44"/>
                  </a:cubicBezTo>
                  <a:cubicBezTo>
                    <a:pt x="662" y="44"/>
                    <a:pt x="668" y="36"/>
                    <a:pt x="668" y="25"/>
                  </a:cubicBezTo>
                  <a:cubicBezTo>
                    <a:pt x="668" y="1"/>
                    <a:pt x="668" y="1"/>
                    <a:pt x="668" y="1"/>
                  </a:cubicBezTo>
                  <a:lnTo>
                    <a:pt x="657" y="1"/>
                  </a:lnTo>
                  <a:close/>
                  <a:moveTo>
                    <a:pt x="25" y="1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5" y="32"/>
                    <a:pt x="24" y="36"/>
                    <a:pt x="17" y="36"/>
                  </a:cubicBezTo>
                  <a:cubicBezTo>
                    <a:pt x="11" y="36"/>
                    <a:pt x="10" y="32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7"/>
                    <a:pt x="4" y="44"/>
                    <a:pt x="17" y="44"/>
                  </a:cubicBezTo>
                  <a:cubicBezTo>
                    <a:pt x="30" y="44"/>
                    <a:pt x="35" y="36"/>
                    <a:pt x="35" y="25"/>
                  </a:cubicBezTo>
                  <a:cubicBezTo>
                    <a:pt x="35" y="1"/>
                    <a:pt x="35" y="1"/>
                    <a:pt x="35" y="1"/>
                  </a:cubicBezTo>
                  <a:lnTo>
                    <a:pt x="25" y="1"/>
                  </a:lnTo>
                  <a:close/>
                  <a:moveTo>
                    <a:pt x="263" y="43"/>
                  </a:moveTo>
                  <a:cubicBezTo>
                    <a:pt x="273" y="43"/>
                    <a:pt x="273" y="43"/>
                    <a:pt x="273" y="43"/>
                  </a:cubicBezTo>
                  <a:cubicBezTo>
                    <a:pt x="273" y="1"/>
                    <a:pt x="273" y="1"/>
                    <a:pt x="273" y="1"/>
                  </a:cubicBezTo>
                  <a:cubicBezTo>
                    <a:pt x="263" y="1"/>
                    <a:pt x="263" y="1"/>
                    <a:pt x="263" y="1"/>
                  </a:cubicBezTo>
                  <a:lnTo>
                    <a:pt x="263" y="43"/>
                  </a:lnTo>
                  <a:close/>
                  <a:moveTo>
                    <a:pt x="255" y="5"/>
                  </a:moveTo>
                  <a:cubicBezTo>
                    <a:pt x="251" y="2"/>
                    <a:pt x="246" y="0"/>
                    <a:pt x="240" y="0"/>
                  </a:cubicBezTo>
                  <a:cubicBezTo>
                    <a:pt x="230" y="0"/>
                    <a:pt x="224" y="5"/>
                    <a:pt x="224" y="12"/>
                  </a:cubicBezTo>
                  <a:cubicBezTo>
                    <a:pt x="224" y="19"/>
                    <a:pt x="228" y="23"/>
                    <a:pt x="236" y="25"/>
                  </a:cubicBezTo>
                  <a:cubicBezTo>
                    <a:pt x="244" y="27"/>
                    <a:pt x="246" y="28"/>
                    <a:pt x="246" y="32"/>
                  </a:cubicBezTo>
                  <a:cubicBezTo>
                    <a:pt x="246" y="35"/>
                    <a:pt x="243" y="37"/>
                    <a:pt x="238" y="37"/>
                  </a:cubicBezTo>
                  <a:cubicBezTo>
                    <a:pt x="234" y="37"/>
                    <a:pt x="230" y="35"/>
                    <a:pt x="227" y="33"/>
                  </a:cubicBezTo>
                  <a:cubicBezTo>
                    <a:pt x="222" y="39"/>
                    <a:pt x="222" y="39"/>
                    <a:pt x="222" y="39"/>
                  </a:cubicBezTo>
                  <a:cubicBezTo>
                    <a:pt x="226" y="42"/>
                    <a:pt x="231" y="44"/>
                    <a:pt x="239" y="44"/>
                  </a:cubicBezTo>
                  <a:cubicBezTo>
                    <a:pt x="248" y="44"/>
                    <a:pt x="256" y="40"/>
                    <a:pt x="256" y="31"/>
                  </a:cubicBezTo>
                  <a:cubicBezTo>
                    <a:pt x="256" y="24"/>
                    <a:pt x="251" y="20"/>
                    <a:pt x="243" y="18"/>
                  </a:cubicBezTo>
                  <a:cubicBezTo>
                    <a:pt x="236" y="16"/>
                    <a:pt x="234" y="15"/>
                    <a:pt x="234" y="12"/>
                  </a:cubicBezTo>
                  <a:cubicBezTo>
                    <a:pt x="234" y="9"/>
                    <a:pt x="236" y="8"/>
                    <a:pt x="241" y="8"/>
                  </a:cubicBezTo>
                  <a:cubicBezTo>
                    <a:pt x="244" y="8"/>
                    <a:pt x="247" y="9"/>
                    <a:pt x="251" y="11"/>
                  </a:cubicBezTo>
                  <a:cubicBezTo>
                    <a:pt x="255" y="5"/>
                    <a:pt x="255" y="5"/>
                    <a:pt x="255" y="5"/>
                  </a:cubicBezTo>
                  <a:moveTo>
                    <a:pt x="420" y="5"/>
                  </a:moveTo>
                  <a:cubicBezTo>
                    <a:pt x="416" y="2"/>
                    <a:pt x="411" y="0"/>
                    <a:pt x="405" y="0"/>
                  </a:cubicBezTo>
                  <a:cubicBezTo>
                    <a:pt x="395" y="0"/>
                    <a:pt x="389" y="5"/>
                    <a:pt x="389" y="12"/>
                  </a:cubicBezTo>
                  <a:cubicBezTo>
                    <a:pt x="389" y="19"/>
                    <a:pt x="393" y="23"/>
                    <a:pt x="401" y="25"/>
                  </a:cubicBezTo>
                  <a:cubicBezTo>
                    <a:pt x="409" y="27"/>
                    <a:pt x="411" y="28"/>
                    <a:pt x="411" y="32"/>
                  </a:cubicBezTo>
                  <a:cubicBezTo>
                    <a:pt x="411" y="35"/>
                    <a:pt x="408" y="37"/>
                    <a:pt x="403" y="37"/>
                  </a:cubicBezTo>
                  <a:cubicBezTo>
                    <a:pt x="399" y="37"/>
                    <a:pt x="395" y="35"/>
                    <a:pt x="392" y="33"/>
                  </a:cubicBezTo>
                  <a:cubicBezTo>
                    <a:pt x="387" y="39"/>
                    <a:pt x="387" y="39"/>
                    <a:pt x="387" y="39"/>
                  </a:cubicBezTo>
                  <a:cubicBezTo>
                    <a:pt x="391" y="42"/>
                    <a:pt x="396" y="44"/>
                    <a:pt x="404" y="44"/>
                  </a:cubicBezTo>
                  <a:cubicBezTo>
                    <a:pt x="413" y="44"/>
                    <a:pt x="421" y="40"/>
                    <a:pt x="421" y="31"/>
                  </a:cubicBezTo>
                  <a:cubicBezTo>
                    <a:pt x="421" y="24"/>
                    <a:pt x="416" y="20"/>
                    <a:pt x="408" y="18"/>
                  </a:cubicBezTo>
                  <a:cubicBezTo>
                    <a:pt x="401" y="16"/>
                    <a:pt x="399" y="15"/>
                    <a:pt x="399" y="12"/>
                  </a:cubicBezTo>
                  <a:cubicBezTo>
                    <a:pt x="399" y="9"/>
                    <a:pt x="401" y="8"/>
                    <a:pt x="406" y="8"/>
                  </a:cubicBezTo>
                  <a:cubicBezTo>
                    <a:pt x="409" y="8"/>
                    <a:pt x="412" y="9"/>
                    <a:pt x="416" y="11"/>
                  </a:cubicBezTo>
                  <a:cubicBezTo>
                    <a:pt x="420" y="5"/>
                    <a:pt x="420" y="5"/>
                    <a:pt x="420" y="5"/>
                  </a:cubicBezTo>
                  <a:moveTo>
                    <a:pt x="68" y="0"/>
                  </a:moveTo>
                  <a:cubicBezTo>
                    <a:pt x="62" y="0"/>
                    <a:pt x="58" y="3"/>
                    <a:pt x="55" y="7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8" y="10"/>
                    <a:pt x="61" y="8"/>
                    <a:pt x="64" y="8"/>
                  </a:cubicBezTo>
                  <a:cubicBezTo>
                    <a:pt x="67" y="8"/>
                    <a:pt x="69" y="9"/>
                    <a:pt x="69" y="15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9" y="5"/>
                    <a:pt x="75" y="0"/>
                    <a:pt x="68" y="0"/>
                  </a:cubicBezTo>
                  <a:moveTo>
                    <a:pt x="90" y="43"/>
                  </a:moveTo>
                  <a:cubicBezTo>
                    <a:pt x="100" y="43"/>
                    <a:pt x="100" y="43"/>
                    <a:pt x="100" y="43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0" y="1"/>
                    <a:pt x="90" y="1"/>
                    <a:pt x="90" y="1"/>
                  </a:cubicBezTo>
                  <a:lnTo>
                    <a:pt x="90" y="43"/>
                  </a:lnTo>
                  <a:close/>
                  <a:moveTo>
                    <a:pt x="132" y="43"/>
                  </a:moveTo>
                  <a:cubicBezTo>
                    <a:pt x="145" y="1"/>
                    <a:pt x="145" y="1"/>
                    <a:pt x="145" y="1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19" y="43"/>
                    <a:pt x="119" y="43"/>
                    <a:pt x="119" y="43"/>
                  </a:cubicBezTo>
                  <a:lnTo>
                    <a:pt x="132" y="43"/>
                  </a:lnTo>
                  <a:close/>
                  <a:moveTo>
                    <a:pt x="309" y="9"/>
                  </a:moveTo>
                  <a:cubicBezTo>
                    <a:pt x="310" y="1"/>
                    <a:pt x="310" y="1"/>
                    <a:pt x="310" y="1"/>
                  </a:cubicBezTo>
                  <a:cubicBezTo>
                    <a:pt x="278" y="1"/>
                    <a:pt x="278" y="1"/>
                    <a:pt x="278" y="1"/>
                  </a:cubicBezTo>
                  <a:cubicBezTo>
                    <a:pt x="278" y="9"/>
                    <a:pt x="278" y="9"/>
                    <a:pt x="278" y="9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9" y="43"/>
                    <a:pt x="289" y="43"/>
                    <a:pt x="289" y="43"/>
                  </a:cubicBezTo>
                  <a:cubicBezTo>
                    <a:pt x="299" y="43"/>
                    <a:pt x="299" y="43"/>
                    <a:pt x="299" y="43"/>
                  </a:cubicBezTo>
                  <a:cubicBezTo>
                    <a:pt x="299" y="9"/>
                    <a:pt x="299" y="9"/>
                    <a:pt x="299" y="9"/>
                  </a:cubicBezTo>
                  <a:lnTo>
                    <a:pt x="309" y="9"/>
                  </a:lnTo>
                  <a:close/>
                  <a:moveTo>
                    <a:pt x="176" y="8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77" y="36"/>
                    <a:pt x="177" y="36"/>
                    <a:pt x="177" y="36"/>
                  </a:cubicBezTo>
                  <a:cubicBezTo>
                    <a:pt x="161" y="36"/>
                    <a:pt x="161" y="36"/>
                    <a:pt x="161" y="36"/>
                  </a:cubicBezTo>
                  <a:cubicBezTo>
                    <a:pt x="161" y="25"/>
                    <a:pt x="161" y="25"/>
                    <a:pt x="161" y="25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61" y="18"/>
                    <a:pt x="161" y="18"/>
                    <a:pt x="161" y="18"/>
                  </a:cubicBezTo>
                  <a:cubicBezTo>
                    <a:pt x="161" y="8"/>
                    <a:pt x="161" y="8"/>
                    <a:pt x="161" y="8"/>
                  </a:cubicBezTo>
                  <a:lnTo>
                    <a:pt x="176" y="8"/>
                  </a:lnTo>
                  <a:close/>
                  <a:moveTo>
                    <a:pt x="195" y="20"/>
                  </a:moveTo>
                  <a:cubicBezTo>
                    <a:pt x="195" y="8"/>
                    <a:pt x="195" y="8"/>
                    <a:pt x="195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203" y="8"/>
                    <a:pt x="206" y="10"/>
                    <a:pt x="206" y="14"/>
                  </a:cubicBezTo>
                  <a:cubicBezTo>
                    <a:pt x="206" y="18"/>
                    <a:pt x="203" y="20"/>
                    <a:pt x="199" y="20"/>
                  </a:cubicBezTo>
                  <a:lnTo>
                    <a:pt x="195" y="20"/>
                  </a:lnTo>
                  <a:close/>
                  <a:moveTo>
                    <a:pt x="199" y="27"/>
                  </a:moveTo>
                  <a:cubicBezTo>
                    <a:pt x="207" y="43"/>
                    <a:pt x="207" y="43"/>
                    <a:pt x="207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08" y="25"/>
                    <a:pt x="208" y="25"/>
                    <a:pt x="208" y="25"/>
                  </a:cubicBezTo>
                  <a:cubicBezTo>
                    <a:pt x="213" y="23"/>
                    <a:pt x="216" y="20"/>
                    <a:pt x="216" y="14"/>
                  </a:cubicBezTo>
                  <a:cubicBezTo>
                    <a:pt x="216" y="5"/>
                    <a:pt x="210" y="1"/>
                    <a:pt x="198" y="1"/>
                  </a:cubicBezTo>
                  <a:cubicBezTo>
                    <a:pt x="185" y="1"/>
                    <a:pt x="185" y="1"/>
                    <a:pt x="185" y="1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95" y="43"/>
                    <a:pt x="195" y="43"/>
                    <a:pt x="195" y="43"/>
                  </a:cubicBezTo>
                  <a:cubicBezTo>
                    <a:pt x="195" y="27"/>
                    <a:pt x="195" y="27"/>
                    <a:pt x="195" y="27"/>
                  </a:cubicBezTo>
                  <a:lnTo>
                    <a:pt x="199" y="27"/>
                  </a:lnTo>
                  <a:close/>
                  <a:moveTo>
                    <a:pt x="385" y="9"/>
                  </a:moveTo>
                  <a:cubicBezTo>
                    <a:pt x="386" y="1"/>
                    <a:pt x="386" y="1"/>
                    <a:pt x="386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3" y="9"/>
                    <a:pt x="353" y="9"/>
                    <a:pt x="353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4" y="43"/>
                    <a:pt x="364" y="43"/>
                    <a:pt x="364" y="43"/>
                  </a:cubicBezTo>
                  <a:cubicBezTo>
                    <a:pt x="374" y="43"/>
                    <a:pt x="374" y="43"/>
                    <a:pt x="374" y="43"/>
                  </a:cubicBezTo>
                  <a:cubicBezTo>
                    <a:pt x="374" y="9"/>
                    <a:pt x="374" y="9"/>
                    <a:pt x="374" y="9"/>
                  </a:cubicBezTo>
                  <a:lnTo>
                    <a:pt x="385" y="9"/>
                  </a:lnTo>
                  <a:close/>
                  <a:moveTo>
                    <a:pt x="336" y="27"/>
                  </a:moveTo>
                  <a:cubicBezTo>
                    <a:pt x="327" y="27"/>
                    <a:pt x="327" y="27"/>
                    <a:pt x="327" y="27"/>
                  </a:cubicBezTo>
                  <a:cubicBezTo>
                    <a:pt x="331" y="8"/>
                    <a:pt x="331" y="8"/>
                    <a:pt x="331" y="8"/>
                  </a:cubicBezTo>
                  <a:lnTo>
                    <a:pt x="336" y="27"/>
                  </a:lnTo>
                  <a:close/>
                  <a:moveTo>
                    <a:pt x="337" y="34"/>
                  </a:moveTo>
                  <a:cubicBezTo>
                    <a:pt x="340" y="43"/>
                    <a:pt x="340" y="43"/>
                    <a:pt x="340" y="43"/>
                  </a:cubicBezTo>
                  <a:cubicBezTo>
                    <a:pt x="350" y="43"/>
                    <a:pt x="350" y="43"/>
                    <a:pt x="350" y="43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25" y="1"/>
                    <a:pt x="325" y="1"/>
                    <a:pt x="325" y="1"/>
                  </a:cubicBezTo>
                  <a:cubicBezTo>
                    <a:pt x="313" y="43"/>
                    <a:pt x="313" y="43"/>
                    <a:pt x="313" y="43"/>
                  </a:cubicBezTo>
                  <a:cubicBezTo>
                    <a:pt x="323" y="43"/>
                    <a:pt x="323" y="43"/>
                    <a:pt x="323" y="43"/>
                  </a:cubicBezTo>
                  <a:cubicBezTo>
                    <a:pt x="325" y="34"/>
                    <a:pt x="325" y="34"/>
                    <a:pt x="325" y="34"/>
                  </a:cubicBezTo>
                  <a:lnTo>
                    <a:pt x="337" y="34"/>
                  </a:lnTo>
                  <a:close/>
                  <a:moveTo>
                    <a:pt x="314" y="1"/>
                  </a:moveTo>
                  <a:cubicBezTo>
                    <a:pt x="314" y="9"/>
                    <a:pt x="314" y="9"/>
                    <a:pt x="314" y="9"/>
                  </a:cubicBezTo>
                  <a:cubicBezTo>
                    <a:pt x="320" y="9"/>
                    <a:pt x="320" y="9"/>
                    <a:pt x="320" y="9"/>
                  </a:cubicBezTo>
                  <a:cubicBezTo>
                    <a:pt x="321" y="1"/>
                    <a:pt x="321" y="1"/>
                    <a:pt x="321" y="1"/>
                  </a:cubicBezTo>
                  <a:lnTo>
                    <a:pt x="314" y="1"/>
                  </a:lnTo>
                  <a:close/>
                  <a:moveTo>
                    <a:pt x="343" y="1"/>
                  </a:moveTo>
                  <a:cubicBezTo>
                    <a:pt x="343" y="9"/>
                    <a:pt x="343" y="9"/>
                    <a:pt x="343" y="9"/>
                  </a:cubicBezTo>
                  <a:cubicBezTo>
                    <a:pt x="349" y="9"/>
                    <a:pt x="349" y="9"/>
                    <a:pt x="349" y="9"/>
                  </a:cubicBezTo>
                  <a:cubicBezTo>
                    <a:pt x="350" y="1"/>
                    <a:pt x="350" y="1"/>
                    <a:pt x="350" y="1"/>
                  </a:cubicBezTo>
                  <a:lnTo>
                    <a:pt x="343" y="1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41"/>
            <p:cNvSpPr>
              <a:spLocks/>
            </p:cNvSpPr>
            <p:nvPr userDrawn="1"/>
          </p:nvSpPr>
          <p:spPr bwMode="auto">
            <a:xfrm>
              <a:off x="211" y="1797"/>
              <a:ext cx="218" cy="288"/>
            </a:xfrm>
            <a:custGeom>
              <a:avLst/>
              <a:gdLst>
                <a:gd name="T0" fmla="*/ 0 w 218"/>
                <a:gd name="T1" fmla="*/ 288 h 288"/>
                <a:gd name="T2" fmla="*/ 0 w 218"/>
                <a:gd name="T3" fmla="*/ 125 h 288"/>
                <a:gd name="T4" fmla="*/ 218 w 218"/>
                <a:gd name="T5" fmla="*/ 0 h 288"/>
                <a:gd name="T6" fmla="*/ 218 w 218"/>
                <a:gd name="T7" fmla="*/ 163 h 288"/>
                <a:gd name="T8" fmla="*/ 0 w 218"/>
                <a:gd name="T9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88">
                  <a:moveTo>
                    <a:pt x="0" y="288"/>
                  </a:moveTo>
                  <a:lnTo>
                    <a:pt x="0" y="125"/>
                  </a:lnTo>
                  <a:lnTo>
                    <a:pt x="218" y="0"/>
                  </a:lnTo>
                  <a:lnTo>
                    <a:pt x="218" y="163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42"/>
            <p:cNvSpPr>
              <a:spLocks/>
            </p:cNvSpPr>
            <p:nvPr userDrawn="1"/>
          </p:nvSpPr>
          <p:spPr bwMode="auto">
            <a:xfrm>
              <a:off x="0" y="1797"/>
              <a:ext cx="211" cy="288"/>
            </a:xfrm>
            <a:custGeom>
              <a:avLst/>
              <a:gdLst>
                <a:gd name="T0" fmla="*/ 0 w 211"/>
                <a:gd name="T1" fmla="*/ 0 h 288"/>
                <a:gd name="T2" fmla="*/ 0 w 211"/>
                <a:gd name="T3" fmla="*/ 163 h 288"/>
                <a:gd name="T4" fmla="*/ 211 w 211"/>
                <a:gd name="T5" fmla="*/ 288 h 288"/>
                <a:gd name="T6" fmla="*/ 211 w 211"/>
                <a:gd name="T7" fmla="*/ 125 h 288"/>
                <a:gd name="T8" fmla="*/ 0 w 211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288">
                  <a:moveTo>
                    <a:pt x="0" y="0"/>
                  </a:moveTo>
                  <a:lnTo>
                    <a:pt x="0" y="163"/>
                  </a:lnTo>
                  <a:lnTo>
                    <a:pt x="211" y="288"/>
                  </a:lnTo>
                  <a:lnTo>
                    <a:pt x="211" y="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43"/>
            <p:cNvSpPr>
              <a:spLocks/>
            </p:cNvSpPr>
            <p:nvPr userDrawn="1"/>
          </p:nvSpPr>
          <p:spPr bwMode="auto">
            <a:xfrm>
              <a:off x="0" y="2004"/>
              <a:ext cx="211" cy="206"/>
            </a:xfrm>
            <a:custGeom>
              <a:avLst/>
              <a:gdLst>
                <a:gd name="T0" fmla="*/ 0 w 211"/>
                <a:gd name="T1" fmla="*/ 206 h 206"/>
                <a:gd name="T2" fmla="*/ 0 w 211"/>
                <a:gd name="T3" fmla="*/ 43 h 206"/>
                <a:gd name="T4" fmla="*/ 75 w 211"/>
                <a:gd name="T5" fmla="*/ 0 h 206"/>
                <a:gd name="T6" fmla="*/ 211 w 211"/>
                <a:gd name="T7" fmla="*/ 81 h 206"/>
                <a:gd name="T8" fmla="*/ 0 w 211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206">
                  <a:moveTo>
                    <a:pt x="0" y="206"/>
                  </a:moveTo>
                  <a:lnTo>
                    <a:pt x="0" y="43"/>
                  </a:lnTo>
                  <a:lnTo>
                    <a:pt x="75" y="0"/>
                  </a:lnTo>
                  <a:lnTo>
                    <a:pt x="211" y="81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34" name="Group 46"/>
          <p:cNvGrpSpPr>
            <a:grpSpLocks noChangeAspect="1"/>
          </p:cNvGrpSpPr>
          <p:nvPr userDrawn="1"/>
        </p:nvGrpSpPr>
        <p:grpSpPr bwMode="auto">
          <a:xfrm>
            <a:off x="3275856" y="-5960"/>
            <a:ext cx="5868144" cy="639791"/>
            <a:chOff x="0" y="1846"/>
            <a:chExt cx="5760" cy="628"/>
          </a:xfrm>
        </p:grpSpPr>
        <p:sp>
          <p:nvSpPr>
            <p:cNvPr id="35" name="AutoShape 45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846"/>
              <a:ext cx="5760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47"/>
            <p:cNvSpPr>
              <a:spLocks/>
            </p:cNvSpPr>
            <p:nvPr userDrawn="1"/>
          </p:nvSpPr>
          <p:spPr bwMode="auto">
            <a:xfrm>
              <a:off x="0" y="1846"/>
              <a:ext cx="5760" cy="628"/>
            </a:xfrm>
            <a:custGeom>
              <a:avLst/>
              <a:gdLst>
                <a:gd name="T0" fmla="*/ 0 w 5760"/>
                <a:gd name="T1" fmla="*/ 0 h 628"/>
                <a:gd name="T2" fmla="*/ 361 w 5760"/>
                <a:gd name="T3" fmla="*/ 628 h 628"/>
                <a:gd name="T4" fmla="*/ 5760 w 5760"/>
                <a:gd name="T5" fmla="*/ 628 h 628"/>
                <a:gd name="T6" fmla="*/ 5760 w 5760"/>
                <a:gd name="T7" fmla="*/ 0 h 628"/>
                <a:gd name="T8" fmla="*/ 0 w 5760"/>
                <a:gd name="T9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0" h="628">
                  <a:moveTo>
                    <a:pt x="0" y="0"/>
                  </a:moveTo>
                  <a:lnTo>
                    <a:pt x="361" y="628"/>
                  </a:lnTo>
                  <a:lnTo>
                    <a:pt x="5760" y="628"/>
                  </a:lnTo>
                  <a:lnTo>
                    <a:pt x="57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F4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9597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4" r:id="rId6"/>
    <p:sldLayoutId id="2147483655" r:id="rId7"/>
    <p:sldLayoutId id="2147483661" r:id="rId8"/>
    <p:sldLayoutId id="2147483662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rgbClr val="0056A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rgbClr val="0056A2"/>
        </a:buClr>
        <a:buFont typeface="Wingdings" panose="05000000000000000000" pitchFamily="2" charset="2"/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defTabSz="914400" rtl="0" eaLnBrk="1" latinLnBrk="0" hangingPunct="1">
        <a:spcBef>
          <a:spcPct val="20000"/>
        </a:spcBef>
        <a:buClr>
          <a:srgbClr val="0056A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3388" indent="-228600" algn="l" defTabSz="914400" rtl="0" eaLnBrk="1" latinLnBrk="0" hangingPunct="1">
        <a:spcBef>
          <a:spcPct val="20000"/>
        </a:spcBef>
        <a:buClr>
          <a:srgbClr val="0056A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17550" indent="-228600" algn="l" defTabSz="914400" rtl="0" eaLnBrk="1" latinLnBrk="0" hangingPunct="1">
        <a:spcBef>
          <a:spcPct val="20000"/>
        </a:spcBef>
        <a:buClr>
          <a:srgbClr val="0056A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87425" indent="-228600" algn="l" defTabSz="914400" rtl="0" eaLnBrk="1" latinLnBrk="0" hangingPunct="1">
        <a:spcBef>
          <a:spcPct val="20000"/>
        </a:spcBef>
        <a:buClr>
          <a:srgbClr val="0056A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media" Target="../media/media5.mp3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.pn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audio" Target="../media/media6.mp3"/><Relationship Id="rId11" Type="http://schemas.openxmlformats.org/officeDocument/2006/relationships/image" Target="../media/image10.jpeg"/><Relationship Id="rId5" Type="http://schemas.microsoft.com/office/2007/relationships/media" Target="../media/media6.mp3"/><Relationship Id="rId10" Type="http://schemas.openxmlformats.org/officeDocument/2006/relationships/image" Target="../media/image9.jpeg"/><Relationship Id="rId4" Type="http://schemas.openxmlformats.org/officeDocument/2006/relationships/audio" Target="../media/media5.mp3"/><Relationship Id="rId9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1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Bauchschmerzen in der Notaufnahme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Ein interaktiver Patientenfall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de-DE" dirty="0"/>
              <a:t>Jena </a:t>
            </a:r>
            <a:r>
              <a:rPr lang="de-DE" b="0" i="0" dirty="0">
                <a:solidFill>
                  <a:srgbClr val="202124"/>
                </a:solidFill>
                <a:effectLst/>
              </a:rPr>
              <a:t>| </a:t>
            </a:r>
            <a:r>
              <a:rPr lang="de-DE" dirty="0"/>
              <a:t>16.03.2022 </a:t>
            </a:r>
            <a:r>
              <a:rPr lang="de-DE" b="0" i="0" dirty="0">
                <a:solidFill>
                  <a:srgbClr val="202124"/>
                </a:solidFill>
                <a:effectLst/>
              </a:rPr>
              <a:t>| </a:t>
            </a:r>
            <a:r>
              <a:rPr lang="de-DE" dirty="0"/>
              <a:t>Felix Wehking &amp; Dr. med. Tobias Becker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Klinik für Notfallmedizin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Zentrale Notaufnahme </a:t>
            </a:r>
          </a:p>
        </p:txBody>
      </p:sp>
      <p:sp>
        <p:nvSpPr>
          <p:cNvPr id="7" name="Interaktive Schaltfläche: Nächste(r) oder Weiter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13DFF60-44B0-4F81-B14A-35D126A61FA2}"/>
              </a:ext>
            </a:extLst>
          </p:cNvPr>
          <p:cNvSpPr/>
          <p:nvPr/>
        </p:nvSpPr>
        <p:spPr>
          <a:xfrm>
            <a:off x="7524059" y="4156930"/>
            <a:ext cx="1337757" cy="66474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A2031F6-95F2-41AE-97B5-CB13CC931E4C}"/>
              </a:ext>
            </a:extLst>
          </p:cNvPr>
          <p:cNvSpPr txBox="1"/>
          <p:nvPr/>
        </p:nvSpPr>
        <p:spPr>
          <a:xfrm>
            <a:off x="4469059" y="4276247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e-DE" sz="1400" dirty="0"/>
              <a:t>Präsentation starten (Shift + F5)</a:t>
            </a:r>
          </a:p>
          <a:p>
            <a:pPr marL="342900" indent="-342900">
              <a:buAutoNum type="arabicPeriod"/>
            </a:pPr>
            <a:r>
              <a:rPr lang="de-DE" sz="1400" dirty="0"/>
              <a:t>Fall mit diesem Knopf beginnen</a:t>
            </a:r>
          </a:p>
        </p:txBody>
      </p:sp>
    </p:spTree>
    <p:extLst>
      <p:ext uri="{BB962C8B-B14F-4D97-AF65-F5344CB8AC3E}">
        <p14:creationId xmlns:p14="http://schemas.microsoft.com/office/powerpoint/2010/main" val="1785248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teraktive Schaltfläche: Nächste(r) oder Weiter 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3E064F8-4D25-4C67-93D2-61F7B62589FE}"/>
              </a:ext>
            </a:extLst>
          </p:cNvPr>
          <p:cNvSpPr/>
          <p:nvPr/>
        </p:nvSpPr>
        <p:spPr>
          <a:xfrm>
            <a:off x="7955039" y="4525084"/>
            <a:ext cx="830624" cy="2965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Zurück oder Vorherige(r)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8F6CF0D-CC05-48C6-9811-20007432AE8B}"/>
              </a:ext>
            </a:extLst>
          </p:cNvPr>
          <p:cNvSpPr/>
          <p:nvPr/>
        </p:nvSpPr>
        <p:spPr>
          <a:xfrm>
            <a:off x="395536" y="4525084"/>
            <a:ext cx="830624" cy="29654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61F6A9-BDDF-48EC-86E5-4292315056F3}"/>
              </a:ext>
            </a:extLst>
          </p:cNvPr>
          <p:cNvSpPr txBox="1"/>
          <p:nvPr/>
        </p:nvSpPr>
        <p:spPr>
          <a:xfrm>
            <a:off x="1293164" y="4519466"/>
            <a:ext cx="1833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Zurück zum Ultraschall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AB3C5F1-C684-4045-ADFE-760300860C0B}"/>
              </a:ext>
            </a:extLst>
          </p:cNvPr>
          <p:cNvSpPr txBox="1"/>
          <p:nvPr/>
        </p:nvSpPr>
        <p:spPr>
          <a:xfrm>
            <a:off x="5364088" y="4540453"/>
            <a:ext cx="2538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Weiter zur Verlaufsbeurteilung</a:t>
            </a:r>
          </a:p>
        </p:txBody>
      </p:sp>
      <p:pic>
        <p:nvPicPr>
          <p:cNvPr id="10" name="Grafik 9" descr="Ein Bild, das Person, drinnen enthält.&#10;&#10;Automatisch generierte Beschreibung">
            <a:extLst>
              <a:ext uri="{FF2B5EF4-FFF2-40B4-BE49-F238E27FC236}">
                <a16:creationId xmlns:a16="http://schemas.microsoft.com/office/drawing/2014/main" id="{6DEC0DC8-F274-41FD-B07C-6E067C2C87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59801" y="428431"/>
            <a:ext cx="4248473" cy="3933598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E1B68FBB-C014-4224-AEEA-295A43AD8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771550"/>
            <a:ext cx="2936165" cy="720080"/>
          </a:xfrm>
        </p:spPr>
        <p:txBody>
          <a:bodyPr/>
          <a:lstStyle/>
          <a:p>
            <a:r>
              <a:rPr lang="de-DE" dirty="0"/>
              <a:t>Ultraschall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5FA2B1E-29BF-44D5-B704-1D16D04CA3E8}"/>
              </a:ext>
            </a:extLst>
          </p:cNvPr>
          <p:cNvSpPr txBox="1"/>
          <p:nvPr/>
        </p:nvSpPr>
        <p:spPr>
          <a:xfrm>
            <a:off x="251520" y="1556087"/>
            <a:ext cx="352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Für die Ultraschallbilder nebenstehende Grafik nutzen.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6" name="Interaktive Schaltfläche: Nächste(r) oder Weiter 1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36428B72-C122-4C64-B059-5274D4814666}"/>
              </a:ext>
            </a:extLst>
          </p:cNvPr>
          <p:cNvSpPr/>
          <p:nvPr/>
        </p:nvSpPr>
        <p:spPr>
          <a:xfrm>
            <a:off x="4873868" y="1919482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Interaktive Schaltfläche: Nächste(r) oder Weiter 1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657887D-1301-4441-B4DC-445C16BC7FB2}"/>
              </a:ext>
            </a:extLst>
          </p:cNvPr>
          <p:cNvSpPr/>
          <p:nvPr/>
        </p:nvSpPr>
        <p:spPr>
          <a:xfrm>
            <a:off x="5638370" y="1739462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Interaktive Schaltfläche: Nächste(r) oder Weiter 1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E33850E9-0AB4-49AA-8456-4B5D5564FF58}"/>
              </a:ext>
            </a:extLst>
          </p:cNvPr>
          <p:cNvSpPr/>
          <p:nvPr/>
        </p:nvSpPr>
        <p:spPr>
          <a:xfrm>
            <a:off x="5805609" y="2427734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Interaktive Schaltfläche: Nächste(r) oder Weiter 18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AF40734-C8FB-4EE1-8BD7-BDD8008ED52B}"/>
              </a:ext>
            </a:extLst>
          </p:cNvPr>
          <p:cNvSpPr/>
          <p:nvPr/>
        </p:nvSpPr>
        <p:spPr>
          <a:xfrm>
            <a:off x="4893371" y="3039454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Interaktive Schaltfläche: Nächste(r) oder Weiter 1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E24A2712-4521-4D87-AEAF-85F7E1BD8457}"/>
              </a:ext>
            </a:extLst>
          </p:cNvPr>
          <p:cNvSpPr/>
          <p:nvPr/>
        </p:nvSpPr>
        <p:spPr>
          <a:xfrm>
            <a:off x="6893079" y="2211709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Interaktive Schaltfläche: Nächste(r) oder Weiter 2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06A0CF1F-9379-444D-8E6F-4D1468B20AD5}"/>
              </a:ext>
            </a:extLst>
          </p:cNvPr>
          <p:cNvSpPr/>
          <p:nvPr/>
        </p:nvSpPr>
        <p:spPr>
          <a:xfrm>
            <a:off x="5642091" y="3370878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Interaktive Schaltfläche: Nächste(r) oder Weiter 21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84FBD27-19A5-4ED4-8E35-3BAA195D9B91}"/>
              </a:ext>
            </a:extLst>
          </p:cNvPr>
          <p:cNvSpPr/>
          <p:nvPr/>
        </p:nvSpPr>
        <p:spPr>
          <a:xfrm>
            <a:off x="4166797" y="2247714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3" name="Interaktive Schaltfläche: Nächste(r) oder Weiter 2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587CC8C-3A72-4463-BAF8-45009ED63A11}"/>
              </a:ext>
            </a:extLst>
          </p:cNvPr>
          <p:cNvSpPr/>
          <p:nvPr/>
        </p:nvSpPr>
        <p:spPr>
          <a:xfrm>
            <a:off x="6301552" y="3005773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027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4" y="771550"/>
            <a:ext cx="8659992" cy="720080"/>
          </a:xfrm>
        </p:spPr>
        <p:txBody>
          <a:bodyPr/>
          <a:lstStyle/>
          <a:p>
            <a:r>
              <a:rPr lang="de-DE" dirty="0"/>
              <a:t>Weitere Ressourcen </a:t>
            </a:r>
            <a:r>
              <a:rPr lang="de-DE" sz="1400" dirty="0">
                <a:solidFill>
                  <a:schemeClr val="tx1"/>
                </a:solidFill>
              </a:rPr>
              <a:t>können bei Bedarf eingesetzt werden</a:t>
            </a:r>
            <a:r>
              <a:rPr lang="de-DE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Interaktive Schaltfläche: Nächste(r) oder Weiter 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3E064F8-4D25-4C67-93D2-61F7B62589FE}"/>
              </a:ext>
            </a:extLst>
          </p:cNvPr>
          <p:cNvSpPr/>
          <p:nvPr/>
        </p:nvSpPr>
        <p:spPr>
          <a:xfrm>
            <a:off x="7955039" y="4525084"/>
            <a:ext cx="830624" cy="2965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Zurück oder Vorherige(r)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8F6CF0D-CC05-48C6-9811-20007432AE8B}"/>
              </a:ext>
            </a:extLst>
          </p:cNvPr>
          <p:cNvSpPr/>
          <p:nvPr/>
        </p:nvSpPr>
        <p:spPr>
          <a:xfrm>
            <a:off x="395536" y="4525084"/>
            <a:ext cx="830624" cy="29654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61F6A9-BDDF-48EC-86E5-4292315056F3}"/>
              </a:ext>
            </a:extLst>
          </p:cNvPr>
          <p:cNvSpPr txBox="1"/>
          <p:nvPr/>
        </p:nvSpPr>
        <p:spPr>
          <a:xfrm>
            <a:off x="1226160" y="4519466"/>
            <a:ext cx="3057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Zurück zur Diagnosestellung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AB3C5F1-C684-4045-ADFE-760300860C0B}"/>
              </a:ext>
            </a:extLst>
          </p:cNvPr>
          <p:cNvSpPr txBox="1"/>
          <p:nvPr/>
        </p:nvSpPr>
        <p:spPr>
          <a:xfrm>
            <a:off x="5940152" y="4513850"/>
            <a:ext cx="2089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Hier geht´s zur Auflösung</a:t>
            </a:r>
          </a:p>
        </p:txBody>
      </p:sp>
      <p:pic>
        <p:nvPicPr>
          <p:cNvPr id="11" name="Grafik 10" descr="Ein Bild, das Person, Schlips, Wand, Mann enthält.&#10;&#10;Automatisch generierte Beschreibung">
            <a:extLst>
              <a:ext uri="{FF2B5EF4-FFF2-40B4-BE49-F238E27FC236}">
                <a16:creationId xmlns:a16="http://schemas.microsoft.com/office/drawing/2014/main" id="{0BA0587F-C8D3-4057-86A7-3A2588079D5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67" y="1469955"/>
            <a:ext cx="1368152" cy="1015459"/>
          </a:xfrm>
          <a:prstGeom prst="rect">
            <a:avLst/>
          </a:prstGeom>
        </p:spPr>
      </p:pic>
      <p:pic>
        <p:nvPicPr>
          <p:cNvPr id="6" name="Grafik 5" descr="Ein Bild, das Person, Mann, Himmel, lächelnd enthält.&#10;&#10;Automatisch generierte Beschreibung">
            <a:extLst>
              <a:ext uri="{FF2B5EF4-FFF2-40B4-BE49-F238E27FC236}">
                <a16:creationId xmlns:a16="http://schemas.microsoft.com/office/drawing/2014/main" id="{74E02C4E-5E87-4256-9CC6-3FF2BC7111C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91" y="2682199"/>
            <a:ext cx="1174905" cy="1667775"/>
          </a:xfrm>
          <a:prstGeom prst="rect">
            <a:avLst/>
          </a:prstGeom>
        </p:spPr>
      </p:pic>
      <p:pic>
        <p:nvPicPr>
          <p:cNvPr id="10" name="Grafik 9" descr="Ein Bild, das Person, drinnen, Wand, lächelnd enthält.&#10;&#10;Automatisch generierte Beschreibung">
            <a:extLst>
              <a:ext uri="{FF2B5EF4-FFF2-40B4-BE49-F238E27FC236}">
                <a16:creationId xmlns:a16="http://schemas.microsoft.com/office/drawing/2014/main" id="{9A6346D1-FD1F-401C-81B8-C4D2601284B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108" y="1455626"/>
            <a:ext cx="1368152" cy="1116124"/>
          </a:xfrm>
          <a:prstGeom prst="rect">
            <a:avLst/>
          </a:prstGeom>
        </p:spPr>
      </p:pic>
      <p:pic>
        <p:nvPicPr>
          <p:cNvPr id="12" name="Grafik 11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16504757-3415-4049-8D74-AF337A98A7F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806" y="2911826"/>
            <a:ext cx="1568276" cy="139067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EDB25D02-D093-43ED-B7FD-48C5CE14BAAF}"/>
              </a:ext>
            </a:extLst>
          </p:cNvPr>
          <p:cNvSpPr txBox="1"/>
          <p:nvPr/>
        </p:nvSpPr>
        <p:spPr>
          <a:xfrm>
            <a:off x="1938942" y="1494532"/>
            <a:ext cx="26330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Den 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</a:rPr>
              <a:t>Radiologen</a:t>
            </a:r>
            <a:r>
              <a:rPr lang="de-DE" sz="1400" dirty="0"/>
              <a:t> um eine Computertomographie von Abdomen-Becken mit Kontrastmittel bitten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F45D040-C056-4406-945C-271190B2171F}"/>
              </a:ext>
            </a:extLst>
          </p:cNvPr>
          <p:cNvSpPr txBox="1"/>
          <p:nvPr/>
        </p:nvSpPr>
        <p:spPr>
          <a:xfrm>
            <a:off x="6034082" y="1589141"/>
            <a:ext cx="2892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accent1">
                    <a:lumMod val="75000"/>
                  </a:schemeClr>
                </a:solidFill>
              </a:rPr>
              <a:t>Den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</a:rPr>
              <a:t>Viszeralchirurgen</a:t>
            </a:r>
            <a:r>
              <a:rPr lang="de-DE" sz="1400" dirty="0"/>
              <a:t> um ein </a:t>
            </a:r>
            <a:r>
              <a:rPr lang="de-DE" sz="1400" dirty="0" err="1"/>
              <a:t>Konsil</a:t>
            </a:r>
            <a:r>
              <a:rPr lang="de-DE" sz="1400" dirty="0"/>
              <a:t> bitten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E71D21C-7A65-4F75-BADA-68026675D404}"/>
              </a:ext>
            </a:extLst>
          </p:cNvPr>
          <p:cNvSpPr txBox="1"/>
          <p:nvPr/>
        </p:nvSpPr>
        <p:spPr>
          <a:xfrm>
            <a:off x="6036520" y="3223698"/>
            <a:ext cx="2892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Einen 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</a:rPr>
              <a:t>Assistenzarztkollegen</a:t>
            </a:r>
            <a:r>
              <a:rPr lang="de-DE" sz="1400" dirty="0"/>
              <a:t> um seine Einschätzung bitten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C9FD3C3-ADF2-43F7-9AF4-A8472304A45B}"/>
              </a:ext>
            </a:extLst>
          </p:cNvPr>
          <p:cNvSpPr txBox="1"/>
          <p:nvPr/>
        </p:nvSpPr>
        <p:spPr>
          <a:xfrm>
            <a:off x="1932319" y="3090919"/>
            <a:ext cx="241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Den 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</a:rPr>
              <a:t>Oberarzt</a:t>
            </a:r>
            <a:r>
              <a:rPr lang="de-DE" sz="1400" dirty="0"/>
              <a:t> um seine Einschätzung bitten</a:t>
            </a:r>
          </a:p>
        </p:txBody>
      </p:sp>
      <p:sp>
        <p:nvSpPr>
          <p:cNvPr id="7" name="Interaktive Schaltfläche: Nächste(r) oder Weiter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1895AB5E-4245-4DDE-A3AC-DF34A2C19FA4}"/>
              </a:ext>
            </a:extLst>
          </p:cNvPr>
          <p:cNvSpPr/>
          <p:nvPr/>
        </p:nvSpPr>
        <p:spPr>
          <a:xfrm>
            <a:off x="3707904" y="2020146"/>
            <a:ext cx="576064" cy="37305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Assistenzarztkollege">
            <a:hlinkClick r:id="" action="ppaction://media"/>
            <a:extLst>
              <a:ext uri="{FF2B5EF4-FFF2-40B4-BE49-F238E27FC236}">
                <a16:creationId xmlns:a16="http://schemas.microsoft.com/office/drawing/2014/main" id="{A16CD9B8-7766-46A4-913D-878B9BCFA2D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8958" y="3650164"/>
            <a:ext cx="527796" cy="523220"/>
          </a:xfrm>
          <a:prstGeom prst="rect">
            <a:avLst/>
          </a:prstGeom>
        </p:spPr>
      </p:pic>
      <p:pic>
        <p:nvPicPr>
          <p:cNvPr id="19" name="Oberarztmeinung">
            <a:hlinkClick r:id="" action="ppaction://media"/>
            <a:extLst>
              <a:ext uri="{FF2B5EF4-FFF2-40B4-BE49-F238E27FC236}">
                <a16:creationId xmlns:a16="http://schemas.microsoft.com/office/drawing/2014/main" id="{15D51DD6-CC87-451D-B3EA-E9089985CBA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663387" y="3665856"/>
            <a:ext cx="487363" cy="487363"/>
          </a:xfrm>
          <a:prstGeom prst="rect">
            <a:avLst/>
          </a:prstGeom>
        </p:spPr>
      </p:pic>
      <p:pic>
        <p:nvPicPr>
          <p:cNvPr id="18" name="Viszeralchirurg">
            <a:hlinkClick r:id="" action="ppaction://media"/>
            <a:extLst>
              <a:ext uri="{FF2B5EF4-FFF2-40B4-BE49-F238E27FC236}">
                <a16:creationId xmlns:a16="http://schemas.microsoft.com/office/drawing/2014/main" id="{84E832B9-CB96-44A9-9C52-36FB03CB388A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82588" y="197669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89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7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8324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884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4" y="771550"/>
            <a:ext cx="8659992" cy="720080"/>
          </a:xfrm>
        </p:spPr>
        <p:txBody>
          <a:bodyPr/>
          <a:lstStyle/>
          <a:p>
            <a:r>
              <a:rPr lang="de-DE" sz="2000" dirty="0"/>
              <a:t>Weiteres Management bei unkomplizierter Divertikulitis</a:t>
            </a:r>
          </a:p>
        </p:txBody>
      </p:sp>
      <p:sp>
        <p:nvSpPr>
          <p:cNvPr id="3" name="Interaktive Schaltfläche: Nächste(r) oder Weiter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3E064F8-4D25-4C67-93D2-61F7B62589FE}"/>
              </a:ext>
            </a:extLst>
          </p:cNvPr>
          <p:cNvSpPr/>
          <p:nvPr/>
        </p:nvSpPr>
        <p:spPr>
          <a:xfrm>
            <a:off x="7955039" y="4525084"/>
            <a:ext cx="830624" cy="2965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Zurück oder Vorherige(r)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8F6CF0D-CC05-48C6-9811-20007432AE8B}"/>
              </a:ext>
            </a:extLst>
          </p:cNvPr>
          <p:cNvSpPr/>
          <p:nvPr/>
        </p:nvSpPr>
        <p:spPr>
          <a:xfrm>
            <a:off x="395536" y="4525084"/>
            <a:ext cx="830624" cy="29654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61F6A9-BDDF-48EC-86E5-4292315056F3}"/>
              </a:ext>
            </a:extLst>
          </p:cNvPr>
          <p:cNvSpPr txBox="1"/>
          <p:nvPr/>
        </p:nvSpPr>
        <p:spPr>
          <a:xfrm>
            <a:off x="1226160" y="4519466"/>
            <a:ext cx="3057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Zurück zur Auflösung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AB3C5F1-C684-4045-ADFE-760300860C0B}"/>
              </a:ext>
            </a:extLst>
          </p:cNvPr>
          <p:cNvSpPr txBox="1"/>
          <p:nvPr/>
        </p:nvSpPr>
        <p:spPr>
          <a:xfrm>
            <a:off x="6178305" y="4533839"/>
            <a:ext cx="1776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Weiter zum Abschluss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A4AC39C-A546-49F1-9EEA-6B1C02FA6224}"/>
              </a:ext>
            </a:extLst>
          </p:cNvPr>
          <p:cNvSpPr txBox="1"/>
          <p:nvPr/>
        </p:nvSpPr>
        <p:spPr>
          <a:xfrm>
            <a:off x="242004" y="1469670"/>
            <a:ext cx="96773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Zu folgenden Fragen überlegen:</a:t>
            </a:r>
          </a:p>
          <a:p>
            <a:endParaRPr lang="de-DE" sz="1400" dirty="0"/>
          </a:p>
          <a:p>
            <a:pPr marL="342900" indent="-342900">
              <a:buAutoNum type="arabicPeriod"/>
            </a:pPr>
            <a:r>
              <a:rPr lang="de-DE" sz="1400" dirty="0"/>
              <a:t>Sollte der Patient entlassen, für 3 weitere Stunden überwacht oder stationär aufgenommen werden?</a:t>
            </a:r>
          </a:p>
          <a:p>
            <a:pPr marL="342900" indent="-342900">
              <a:buAutoNum type="arabicPeriod"/>
            </a:pPr>
            <a:r>
              <a:rPr lang="de-DE" sz="1400" dirty="0"/>
              <a:t>Wie sollte das </a:t>
            </a:r>
            <a:r>
              <a:rPr lang="de-DE" sz="1400" dirty="0" err="1"/>
              <a:t>Analgesieschema</a:t>
            </a:r>
            <a:r>
              <a:rPr lang="de-DE" sz="1400" dirty="0"/>
              <a:t> dieses Patienten aussehen?</a:t>
            </a:r>
          </a:p>
          <a:p>
            <a:pPr marL="342900" indent="-342900">
              <a:buAutoNum type="arabicPeriod"/>
            </a:pPr>
            <a:r>
              <a:rPr lang="de-DE" sz="1400" dirty="0"/>
              <a:t>Sollte dieser Patient eine Antibiose bekommen?</a:t>
            </a:r>
          </a:p>
          <a:p>
            <a:pPr marL="342900" indent="-342900">
              <a:buAutoNum type="arabicPeriod"/>
            </a:pPr>
            <a:r>
              <a:rPr lang="de-DE" sz="1400" dirty="0"/>
              <a:t>Wann sollte der Patient wieder in die Notaufnahme kommen?</a:t>
            </a:r>
          </a:p>
          <a:p>
            <a:pPr marL="342900" indent="-342900">
              <a:buAutoNum type="arabicPeriod"/>
            </a:pPr>
            <a:r>
              <a:rPr lang="de-DE" sz="1400" dirty="0"/>
              <a:t>Wie sollte das ambulante Management des Patienten aussehen – vorausgesetzt, er wird entlassen?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CF8CF81-875B-43CD-A9EC-1D17FC10A6DF}"/>
              </a:ext>
            </a:extLst>
          </p:cNvPr>
          <p:cNvSpPr txBox="1"/>
          <p:nvPr/>
        </p:nvSpPr>
        <p:spPr>
          <a:xfrm>
            <a:off x="1691680" y="3305547"/>
            <a:ext cx="3878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Hier gibt´s die Antworten vom Oberarzt</a:t>
            </a:r>
          </a:p>
        </p:txBody>
      </p:sp>
      <p:pic>
        <p:nvPicPr>
          <p:cNvPr id="13" name="Grafik 12" descr="Ein Bild, das Person, Mann, Himmel, lächelnd enthält.&#10;&#10;Automatisch generierte Beschreibung">
            <a:extLst>
              <a:ext uri="{FF2B5EF4-FFF2-40B4-BE49-F238E27FC236}">
                <a16:creationId xmlns:a16="http://schemas.microsoft.com/office/drawing/2014/main" id="{3879547C-E53C-4FF4-8726-6B0834D256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103269"/>
            <a:ext cx="937081" cy="1301370"/>
          </a:xfrm>
          <a:prstGeom prst="rect">
            <a:avLst/>
          </a:prstGeom>
        </p:spPr>
      </p:pic>
      <p:pic>
        <p:nvPicPr>
          <p:cNvPr id="6" name="Weiteres-Management">
            <a:hlinkClick r:id="" action="ppaction://media"/>
            <a:extLst>
              <a:ext uri="{FF2B5EF4-FFF2-40B4-BE49-F238E27FC236}">
                <a16:creationId xmlns:a16="http://schemas.microsoft.com/office/drawing/2014/main" id="{31691D93-2994-4DD1-B4FE-BB86159CA00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843808" y="372815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8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4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Bauchschmerzen in der Notaufnahme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Ein interaktiver Patientenfall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de-DE" dirty="0"/>
              <a:t>Bei Rückfragen: felix.wehking@med.uni-jena.de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3131840" y="267494"/>
            <a:ext cx="2304256" cy="288032"/>
          </a:xfrm>
        </p:spPr>
        <p:txBody>
          <a:bodyPr>
            <a:normAutofit lnSpcReduction="10000"/>
          </a:bodyPr>
          <a:lstStyle/>
          <a:p>
            <a:r>
              <a:rPr lang="de-DE" dirty="0"/>
              <a:t>Klinik für Notfallmedizin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Zentrale Notaufnahme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A2031F6-95F2-41AE-97B5-CB13CC931E4C}"/>
              </a:ext>
            </a:extLst>
          </p:cNvPr>
          <p:cNvSpPr txBox="1"/>
          <p:nvPr/>
        </p:nvSpPr>
        <p:spPr>
          <a:xfrm>
            <a:off x="4660451" y="4385965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Hier geht´s zurück zum Anfang </a:t>
            </a:r>
          </a:p>
        </p:txBody>
      </p:sp>
      <p:sp>
        <p:nvSpPr>
          <p:cNvPr id="9" name="Interaktive Schaltfläche: Zum Anfang wechseln 8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EBD612D4-557A-4D93-8D68-2DFD6C57A7CC}"/>
              </a:ext>
            </a:extLst>
          </p:cNvPr>
          <p:cNvSpPr/>
          <p:nvPr/>
        </p:nvSpPr>
        <p:spPr>
          <a:xfrm>
            <a:off x="7059282" y="4148627"/>
            <a:ext cx="1800200" cy="72008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Schlusswort">
            <a:hlinkClick r:id="" action="ppaction://media"/>
            <a:extLst>
              <a:ext uri="{FF2B5EF4-FFF2-40B4-BE49-F238E27FC236}">
                <a16:creationId xmlns:a16="http://schemas.microsoft.com/office/drawing/2014/main" id="{2A89E254-A39E-4B2B-A5EE-29526A6568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49685" y="136657"/>
            <a:ext cx="900538" cy="67531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7F437255-13AC-4B2A-BFED-A305AB100664}"/>
              </a:ext>
            </a:extLst>
          </p:cNvPr>
          <p:cNvSpPr txBox="1"/>
          <p:nvPr/>
        </p:nvSpPr>
        <p:spPr>
          <a:xfrm>
            <a:off x="6227746" y="274793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70C0"/>
                </a:solidFill>
              </a:rPr>
              <a:t>Schlusswort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828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1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Wie? Was? Wo? </a:t>
            </a:r>
          </a:p>
        </p:txBody>
      </p:sp>
      <p:sp>
        <p:nvSpPr>
          <p:cNvPr id="3" name="Interaktive Schaltfläche: Nächste(r) oder Weiter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3E064F8-4D25-4C67-93D2-61F7B62589FE}"/>
              </a:ext>
            </a:extLst>
          </p:cNvPr>
          <p:cNvSpPr/>
          <p:nvPr/>
        </p:nvSpPr>
        <p:spPr>
          <a:xfrm>
            <a:off x="8030880" y="4488690"/>
            <a:ext cx="808860" cy="3077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Zurück oder Vorherige(r)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8F6CF0D-CC05-48C6-9811-20007432AE8B}"/>
              </a:ext>
            </a:extLst>
          </p:cNvPr>
          <p:cNvSpPr/>
          <p:nvPr/>
        </p:nvSpPr>
        <p:spPr>
          <a:xfrm>
            <a:off x="304260" y="4519467"/>
            <a:ext cx="830624" cy="30777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61F6A9-BDDF-48EC-86E5-4292315056F3}"/>
              </a:ext>
            </a:extLst>
          </p:cNvPr>
          <p:cNvSpPr txBox="1"/>
          <p:nvPr/>
        </p:nvSpPr>
        <p:spPr>
          <a:xfrm>
            <a:off x="1298168" y="4488690"/>
            <a:ext cx="1761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Zurück zum Titel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AB3C5F1-C684-4045-ADFE-760300860C0B}"/>
              </a:ext>
            </a:extLst>
          </p:cNvPr>
          <p:cNvSpPr txBox="1"/>
          <p:nvPr/>
        </p:nvSpPr>
        <p:spPr>
          <a:xfrm>
            <a:off x="6485608" y="4463812"/>
            <a:ext cx="1553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Hier geht´s los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8DCA61B-D37C-4C8B-BA04-731347E2288B}"/>
              </a:ext>
            </a:extLst>
          </p:cNvPr>
          <p:cNvSpPr txBox="1"/>
          <p:nvPr/>
        </p:nvSpPr>
        <p:spPr>
          <a:xfrm>
            <a:off x="450202" y="1800957"/>
            <a:ext cx="82435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Studenten im fortgeschrittenen Semester bearbeiten den Fall in Einzelarbeit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Benötigt wird ein Computer/Laptop mit aktueller PowerPoint Lizenz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Blauen Knöpfe springen zur nächsten Folie bzw. triggern das Abspielen eines Videos/Ultraschallbildes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Feedback bzw. Einbau in die Lehre ist bisher nicht erfolgt (wurde auf dem </a:t>
            </a:r>
            <a:r>
              <a:rPr lang="de-DE" dirty="0" err="1"/>
              <a:t>e-learning</a:t>
            </a:r>
            <a:r>
              <a:rPr lang="de-DE" dirty="0"/>
              <a:t> Tag diskutiert)</a:t>
            </a:r>
          </a:p>
        </p:txBody>
      </p:sp>
    </p:spTree>
    <p:extLst>
      <p:ext uri="{BB962C8B-B14F-4D97-AF65-F5344CB8AC3E}">
        <p14:creationId xmlns:p14="http://schemas.microsoft.com/office/powerpoint/2010/main" val="561927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Einleitung </a:t>
            </a:r>
          </a:p>
        </p:txBody>
      </p:sp>
      <p:sp>
        <p:nvSpPr>
          <p:cNvPr id="3" name="Interaktive Schaltfläche: Nächste(r) oder Weiter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3E064F8-4D25-4C67-93D2-61F7B62589FE}"/>
              </a:ext>
            </a:extLst>
          </p:cNvPr>
          <p:cNvSpPr/>
          <p:nvPr/>
        </p:nvSpPr>
        <p:spPr>
          <a:xfrm>
            <a:off x="8030880" y="4488690"/>
            <a:ext cx="808860" cy="3077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Zurück oder Vorherige(r)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8F6CF0D-CC05-48C6-9811-20007432AE8B}"/>
              </a:ext>
            </a:extLst>
          </p:cNvPr>
          <p:cNvSpPr/>
          <p:nvPr/>
        </p:nvSpPr>
        <p:spPr>
          <a:xfrm>
            <a:off x="304260" y="4519467"/>
            <a:ext cx="830624" cy="30777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61F6A9-BDDF-48EC-86E5-4292315056F3}"/>
              </a:ext>
            </a:extLst>
          </p:cNvPr>
          <p:cNvSpPr txBox="1"/>
          <p:nvPr/>
        </p:nvSpPr>
        <p:spPr>
          <a:xfrm>
            <a:off x="1298168" y="4488690"/>
            <a:ext cx="1761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Zurück zum Titel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AB3C5F1-C684-4045-ADFE-760300860C0B}"/>
              </a:ext>
            </a:extLst>
          </p:cNvPr>
          <p:cNvSpPr txBox="1"/>
          <p:nvPr/>
        </p:nvSpPr>
        <p:spPr>
          <a:xfrm>
            <a:off x="6485608" y="4463812"/>
            <a:ext cx="1553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Hier geht´s los</a:t>
            </a:r>
          </a:p>
        </p:txBody>
      </p:sp>
      <p:pic>
        <p:nvPicPr>
          <p:cNvPr id="10" name="Einleitung">
            <a:hlinkClick r:id="" action="ppaction://media"/>
            <a:extLst>
              <a:ext uri="{FF2B5EF4-FFF2-40B4-BE49-F238E27FC236}">
                <a16:creationId xmlns:a16="http://schemas.microsoft.com/office/drawing/2014/main" id="{A3FA5C9F-56EC-4D18-A3C2-0130E1B5284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3568" y="1631200"/>
            <a:ext cx="902639" cy="68852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7801BF5F-CC4F-4998-9042-EA8708A40194}"/>
              </a:ext>
            </a:extLst>
          </p:cNvPr>
          <p:cNvSpPr txBox="1"/>
          <p:nvPr/>
        </p:nvSpPr>
        <p:spPr>
          <a:xfrm>
            <a:off x="1691680" y="1774614"/>
            <a:ext cx="3387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Hier gibt es einleitende Worte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BDC767A7-9990-4255-9F11-13E2ADFB0BC7}"/>
              </a:ext>
            </a:extLst>
          </p:cNvPr>
          <p:cNvCxnSpPr>
            <a:cxnSpLocks/>
          </p:cNvCxnSpPr>
          <p:nvPr/>
        </p:nvCxnSpPr>
        <p:spPr>
          <a:xfrm>
            <a:off x="719572" y="2715766"/>
            <a:ext cx="7704856" cy="0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C8DCA61B-D37C-4C8B-BA04-731347E2288B}"/>
              </a:ext>
            </a:extLst>
          </p:cNvPr>
          <p:cNvSpPr txBox="1"/>
          <p:nvPr/>
        </p:nvSpPr>
        <p:spPr>
          <a:xfrm>
            <a:off x="626911" y="2990905"/>
            <a:ext cx="82435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Der Patient Gerd Wiele und alle anderen Personen sind rein fiktiv und ohne Anlehnung an </a:t>
            </a:r>
            <a:r>
              <a:rPr lang="de-DE" dirty="0"/>
              <a:t>reale Menschen</a:t>
            </a:r>
            <a:r>
              <a:rPr lang="de-DE" sz="1800" dirty="0"/>
              <a:t> entstanden. </a:t>
            </a:r>
          </a:p>
          <a:p>
            <a:r>
              <a:rPr lang="de-DE" dirty="0"/>
              <a:t>Zur Navigation im Fall bitte nur untenstehende Knöpfe benutzen. Der Fall muss im Präsentationsmodus bearbeitet werden (Shift + F5). </a:t>
            </a:r>
          </a:p>
        </p:txBody>
      </p:sp>
    </p:spTree>
    <p:extLst>
      <p:ext uri="{BB962C8B-B14F-4D97-AF65-F5344CB8AC3E}">
        <p14:creationId xmlns:p14="http://schemas.microsoft.com/office/powerpoint/2010/main" val="281914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22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Samstagmittag 12:15 Uhr… </a:t>
            </a:r>
          </a:p>
        </p:txBody>
      </p:sp>
      <p:sp>
        <p:nvSpPr>
          <p:cNvPr id="3" name="Interaktive Schaltfläche: Nächste(r) oder Weiter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3E064F8-4D25-4C67-93D2-61F7B62589FE}"/>
              </a:ext>
            </a:extLst>
          </p:cNvPr>
          <p:cNvSpPr/>
          <p:nvPr/>
        </p:nvSpPr>
        <p:spPr>
          <a:xfrm>
            <a:off x="7955039" y="4525084"/>
            <a:ext cx="830624" cy="2965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Zurück oder Vorherige(r)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8F6CF0D-CC05-48C6-9811-20007432AE8B}"/>
              </a:ext>
            </a:extLst>
          </p:cNvPr>
          <p:cNvSpPr/>
          <p:nvPr/>
        </p:nvSpPr>
        <p:spPr>
          <a:xfrm>
            <a:off x="395536" y="4525084"/>
            <a:ext cx="830624" cy="29654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61F6A9-BDDF-48EC-86E5-4292315056F3}"/>
              </a:ext>
            </a:extLst>
          </p:cNvPr>
          <p:cNvSpPr txBox="1"/>
          <p:nvPr/>
        </p:nvSpPr>
        <p:spPr>
          <a:xfrm>
            <a:off x="1298168" y="4488690"/>
            <a:ext cx="2309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Zurück zur Einleitung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AB3C5F1-C684-4045-ADFE-760300860C0B}"/>
              </a:ext>
            </a:extLst>
          </p:cNvPr>
          <p:cNvSpPr txBox="1"/>
          <p:nvPr/>
        </p:nvSpPr>
        <p:spPr>
          <a:xfrm>
            <a:off x="6156176" y="4490919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Zur Patientenakte</a:t>
            </a:r>
          </a:p>
        </p:txBody>
      </p:sp>
      <p:pic>
        <p:nvPicPr>
          <p:cNvPr id="13" name="Pfleger">
            <a:hlinkClick r:id="" action="ppaction://media"/>
            <a:extLst>
              <a:ext uri="{FF2B5EF4-FFF2-40B4-BE49-F238E27FC236}">
                <a16:creationId xmlns:a16="http://schemas.microsoft.com/office/drawing/2014/main" id="{9DA87B8A-2E57-4181-A457-E1D3F61C36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30831" y="1857192"/>
            <a:ext cx="880480" cy="70235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6609E80A-852C-4600-8C38-0446D7343C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522803"/>
            <a:ext cx="2304256" cy="18002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BDC341D-A5F6-4199-9E54-7CF4C630349B}"/>
              </a:ext>
            </a:extLst>
          </p:cNvPr>
          <p:cNvSpPr txBox="1"/>
          <p:nvPr/>
        </p:nvSpPr>
        <p:spPr>
          <a:xfrm>
            <a:off x="467544" y="177966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Der Pfleger kommt mit einer Patientenakte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8B8F85C-E964-46C8-9ED0-6D79257DF8D2}"/>
              </a:ext>
            </a:extLst>
          </p:cNvPr>
          <p:cNvSpPr txBox="1"/>
          <p:nvPr/>
        </p:nvSpPr>
        <p:spPr>
          <a:xfrm>
            <a:off x="232384" y="3048141"/>
            <a:ext cx="82202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Was wäre eine gute Schmerztherapie für diesen Patienten?</a:t>
            </a:r>
          </a:p>
          <a:p>
            <a:pPr marL="342900" indent="-342900">
              <a:buAutoNum type="arabicPeriod"/>
            </a:pPr>
            <a:r>
              <a:rPr lang="de-DE" sz="1400" dirty="0"/>
              <a:t>1 g Metamizol </a:t>
            </a:r>
            <a:r>
              <a:rPr lang="de-DE" sz="1400" dirty="0" err="1"/>
              <a:t>i.v.</a:t>
            </a:r>
            <a:r>
              <a:rPr lang="de-DE" sz="1400" dirty="0"/>
              <a:t> als Kurzinfusion</a:t>
            </a:r>
          </a:p>
          <a:p>
            <a:pPr marL="342900" indent="-342900">
              <a:buAutoNum type="arabicPeriod"/>
            </a:pPr>
            <a:r>
              <a:rPr lang="de-DE" sz="1400" dirty="0"/>
              <a:t>3,5 mg </a:t>
            </a:r>
            <a:r>
              <a:rPr lang="de-DE" sz="1400" dirty="0" err="1"/>
              <a:t>Piritramid</a:t>
            </a:r>
            <a:r>
              <a:rPr lang="de-DE" sz="1400" dirty="0"/>
              <a:t> </a:t>
            </a:r>
            <a:r>
              <a:rPr lang="de-DE" sz="1400" dirty="0" err="1"/>
              <a:t>i.v.</a:t>
            </a:r>
            <a:r>
              <a:rPr lang="de-DE" sz="1400" dirty="0"/>
              <a:t> </a:t>
            </a:r>
          </a:p>
          <a:p>
            <a:pPr marL="342900" indent="-342900">
              <a:buAutoNum type="arabicPeriod"/>
            </a:pPr>
            <a:r>
              <a:rPr lang="de-DE" sz="1400" dirty="0"/>
              <a:t>Kein Schmerzmittel bis zur körperlichen Untersuchung geben</a:t>
            </a:r>
          </a:p>
        </p:txBody>
      </p:sp>
    </p:spTree>
    <p:extLst>
      <p:ext uri="{BB962C8B-B14F-4D97-AF65-F5344CB8AC3E}">
        <p14:creationId xmlns:p14="http://schemas.microsoft.com/office/powerpoint/2010/main" val="419509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37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A4C8335A-CDDE-48CF-83C2-1C0090527A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Interaktive Schaltfläche: Zurück oder Vorherige(r) 10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FBDC882F-17EC-4B39-BF22-989A23D5612B}"/>
              </a:ext>
            </a:extLst>
          </p:cNvPr>
          <p:cNvSpPr/>
          <p:nvPr/>
        </p:nvSpPr>
        <p:spPr>
          <a:xfrm>
            <a:off x="107504" y="4803998"/>
            <a:ext cx="792088" cy="23653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Interaktive Schaltfläche: Nächste(r) oder Weiter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4238FC3A-6D15-4810-B1E4-8BD7DE22865A}"/>
              </a:ext>
            </a:extLst>
          </p:cNvPr>
          <p:cNvSpPr/>
          <p:nvPr/>
        </p:nvSpPr>
        <p:spPr>
          <a:xfrm>
            <a:off x="8133864" y="4803998"/>
            <a:ext cx="902632" cy="23653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E9E0B3F-24D8-46FD-92F2-E8FA840D95F9}"/>
              </a:ext>
            </a:extLst>
          </p:cNvPr>
          <p:cNvSpPr txBox="1"/>
          <p:nvPr/>
        </p:nvSpPr>
        <p:spPr>
          <a:xfrm>
            <a:off x="997658" y="4752986"/>
            <a:ext cx="2062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Zurück zum Fallbeginn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CD27FB1-8721-4AFF-A729-E7F5E4BAC80C}"/>
              </a:ext>
            </a:extLst>
          </p:cNvPr>
          <p:cNvSpPr txBox="1"/>
          <p:nvPr/>
        </p:nvSpPr>
        <p:spPr>
          <a:xfrm>
            <a:off x="6298168" y="4752986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Zur Blutgasanalyse</a:t>
            </a:r>
          </a:p>
        </p:txBody>
      </p:sp>
    </p:spTree>
    <p:extLst>
      <p:ext uri="{BB962C8B-B14F-4D97-AF65-F5344CB8AC3E}">
        <p14:creationId xmlns:p14="http://schemas.microsoft.com/office/powerpoint/2010/main" val="96251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4" y="771550"/>
            <a:ext cx="8659992" cy="720080"/>
          </a:xfrm>
        </p:spPr>
        <p:txBody>
          <a:bodyPr/>
          <a:lstStyle/>
          <a:p>
            <a:r>
              <a:rPr lang="de-DE" dirty="0"/>
              <a:t>Blutgasanalyse</a:t>
            </a:r>
          </a:p>
        </p:txBody>
      </p:sp>
      <p:sp>
        <p:nvSpPr>
          <p:cNvPr id="3" name="Interaktive Schaltfläche: Nächste(r) oder Weiter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3E064F8-4D25-4C67-93D2-61F7B62589FE}"/>
              </a:ext>
            </a:extLst>
          </p:cNvPr>
          <p:cNvSpPr/>
          <p:nvPr/>
        </p:nvSpPr>
        <p:spPr>
          <a:xfrm>
            <a:off x="7955039" y="4525084"/>
            <a:ext cx="830624" cy="2965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Zurück oder Vorherige(r)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8F6CF0D-CC05-48C6-9811-20007432AE8B}"/>
              </a:ext>
            </a:extLst>
          </p:cNvPr>
          <p:cNvSpPr/>
          <p:nvPr/>
        </p:nvSpPr>
        <p:spPr>
          <a:xfrm>
            <a:off x="395536" y="4525084"/>
            <a:ext cx="830624" cy="29654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61F6A9-BDDF-48EC-86E5-4292315056F3}"/>
              </a:ext>
            </a:extLst>
          </p:cNvPr>
          <p:cNvSpPr txBox="1"/>
          <p:nvPr/>
        </p:nvSpPr>
        <p:spPr>
          <a:xfrm>
            <a:off x="1298168" y="4488690"/>
            <a:ext cx="2309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Zur Patientenakte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AB3C5F1-C684-4045-ADFE-760300860C0B}"/>
              </a:ext>
            </a:extLst>
          </p:cNvPr>
          <p:cNvSpPr txBox="1"/>
          <p:nvPr/>
        </p:nvSpPr>
        <p:spPr>
          <a:xfrm>
            <a:off x="6390936" y="448869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Zur Anamnese</a:t>
            </a:r>
          </a:p>
        </p:txBody>
      </p:sp>
      <p:pic>
        <p:nvPicPr>
          <p:cNvPr id="11" name="Grafik 10" descr="Ein Bild, das Text, Quittung, Screenshot enthält.&#10;&#10;Automatisch generierte Beschreibung">
            <a:extLst>
              <a:ext uri="{FF2B5EF4-FFF2-40B4-BE49-F238E27FC236}">
                <a16:creationId xmlns:a16="http://schemas.microsoft.com/office/drawing/2014/main" id="{6B845360-28DF-4886-AEDB-BD2EA34BE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563" y="0"/>
            <a:ext cx="2641255" cy="512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670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4" y="617045"/>
            <a:ext cx="8659992" cy="720080"/>
          </a:xfrm>
        </p:spPr>
        <p:txBody>
          <a:bodyPr/>
          <a:lstStyle/>
          <a:p>
            <a:r>
              <a:rPr lang="de-DE" dirty="0"/>
              <a:t>Anamnese </a:t>
            </a:r>
            <a:r>
              <a:rPr lang="de-DE" sz="1400" dirty="0">
                <a:solidFill>
                  <a:schemeClr val="tx1"/>
                </a:solidFill>
              </a:rPr>
              <a:t>für Informationen entsprechenden Knopf drücken</a:t>
            </a:r>
          </a:p>
        </p:txBody>
      </p:sp>
      <p:sp>
        <p:nvSpPr>
          <p:cNvPr id="3" name="Interaktive Schaltfläche: Nächste(r) oder Weiter 2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C3E064F8-4D25-4C67-93D2-61F7B62589FE}"/>
              </a:ext>
            </a:extLst>
          </p:cNvPr>
          <p:cNvSpPr/>
          <p:nvPr/>
        </p:nvSpPr>
        <p:spPr>
          <a:xfrm>
            <a:off x="7955039" y="4525084"/>
            <a:ext cx="830624" cy="2965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Zurück oder Vorherige(r)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8F6CF0D-CC05-48C6-9811-20007432AE8B}"/>
              </a:ext>
            </a:extLst>
          </p:cNvPr>
          <p:cNvSpPr/>
          <p:nvPr/>
        </p:nvSpPr>
        <p:spPr>
          <a:xfrm>
            <a:off x="395536" y="4525084"/>
            <a:ext cx="830624" cy="29654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61F6A9-BDDF-48EC-86E5-4292315056F3}"/>
              </a:ext>
            </a:extLst>
          </p:cNvPr>
          <p:cNvSpPr txBox="1"/>
          <p:nvPr/>
        </p:nvSpPr>
        <p:spPr>
          <a:xfrm>
            <a:off x="1298168" y="4488690"/>
            <a:ext cx="2625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Zurück zur Blutgasanalyse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AB3C5F1-C684-4045-ADFE-760300860C0B}"/>
              </a:ext>
            </a:extLst>
          </p:cNvPr>
          <p:cNvSpPr txBox="1"/>
          <p:nvPr/>
        </p:nvSpPr>
        <p:spPr>
          <a:xfrm>
            <a:off x="5876119" y="4503475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Weiter zur Untersuchung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D5C0B44-AEEE-4F84-8650-27C9E2EB569A}"/>
              </a:ext>
            </a:extLst>
          </p:cNvPr>
          <p:cNvSpPr txBox="1"/>
          <p:nvPr/>
        </p:nvSpPr>
        <p:spPr>
          <a:xfrm>
            <a:off x="377033" y="1435411"/>
            <a:ext cx="362960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Symptome</a:t>
            </a:r>
          </a:p>
          <a:p>
            <a:endParaRPr lang="de-DE" sz="1400" dirty="0"/>
          </a:p>
          <a:p>
            <a:r>
              <a:rPr lang="de-DE" sz="1400" dirty="0"/>
              <a:t>Allergien</a:t>
            </a:r>
          </a:p>
          <a:p>
            <a:endParaRPr lang="de-DE" sz="1400" dirty="0"/>
          </a:p>
          <a:p>
            <a:r>
              <a:rPr lang="de-DE" sz="1400" dirty="0"/>
              <a:t>Medikamente</a:t>
            </a:r>
          </a:p>
          <a:p>
            <a:endParaRPr lang="de-DE" sz="1400" dirty="0"/>
          </a:p>
          <a:p>
            <a:r>
              <a:rPr lang="de-DE" sz="1400" dirty="0"/>
              <a:t>P-Vorgeschichte</a:t>
            </a:r>
          </a:p>
          <a:p>
            <a:endParaRPr lang="de-DE" sz="1400" dirty="0"/>
          </a:p>
          <a:p>
            <a:r>
              <a:rPr lang="de-DE" sz="1400" dirty="0"/>
              <a:t>Letztes</a:t>
            </a:r>
          </a:p>
          <a:p>
            <a:endParaRPr lang="de-DE" sz="1400" dirty="0"/>
          </a:p>
          <a:p>
            <a:r>
              <a:rPr lang="de-DE" sz="1400" dirty="0"/>
              <a:t>Ereignisse </a:t>
            </a:r>
          </a:p>
          <a:p>
            <a:endParaRPr lang="de-DE" sz="1400" dirty="0"/>
          </a:p>
          <a:p>
            <a:r>
              <a:rPr lang="de-DE" sz="1400" dirty="0"/>
              <a:t>Risikofaktoren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A8BCEFF-31C5-4344-B86F-6DA9AA2ABC61}"/>
              </a:ext>
            </a:extLst>
          </p:cNvPr>
          <p:cNvSpPr txBox="1"/>
          <p:nvPr/>
        </p:nvSpPr>
        <p:spPr>
          <a:xfrm>
            <a:off x="4325431" y="1437011"/>
            <a:ext cx="362960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O-Schmerzbeginn</a:t>
            </a:r>
          </a:p>
          <a:p>
            <a:endParaRPr lang="de-DE" sz="1400" dirty="0"/>
          </a:p>
          <a:p>
            <a:r>
              <a:rPr lang="de-DE" sz="1400" dirty="0"/>
              <a:t>P-Schmerzmodulation</a:t>
            </a:r>
          </a:p>
          <a:p>
            <a:endParaRPr lang="de-DE" sz="1400" dirty="0"/>
          </a:p>
          <a:p>
            <a:r>
              <a:rPr lang="de-DE" sz="1400" dirty="0"/>
              <a:t>Q-Schmerzcharakter</a:t>
            </a:r>
          </a:p>
          <a:p>
            <a:endParaRPr lang="de-DE" sz="1400" dirty="0"/>
          </a:p>
          <a:p>
            <a:r>
              <a:rPr lang="de-DE" sz="1400" dirty="0"/>
              <a:t>R-Schmerzausstrahlung</a:t>
            </a:r>
          </a:p>
          <a:p>
            <a:endParaRPr lang="de-DE" sz="1400" dirty="0"/>
          </a:p>
          <a:p>
            <a:r>
              <a:rPr lang="de-DE" sz="1400" dirty="0"/>
              <a:t>Schmerzstärke</a:t>
            </a:r>
          </a:p>
          <a:p>
            <a:endParaRPr lang="de-DE" sz="1400" dirty="0"/>
          </a:p>
          <a:p>
            <a:r>
              <a:rPr lang="de-DE" sz="1400" dirty="0"/>
              <a:t>T-Schmerzverlauf</a:t>
            </a:r>
          </a:p>
        </p:txBody>
      </p:sp>
      <p:sp>
        <p:nvSpPr>
          <p:cNvPr id="5" name="Interaktive Schaltfläche: Nächste(r) oder Weiter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68A66038-5691-4F3E-92A2-935E640E364F}"/>
              </a:ext>
            </a:extLst>
          </p:cNvPr>
          <p:cNvSpPr/>
          <p:nvPr/>
        </p:nvSpPr>
        <p:spPr>
          <a:xfrm>
            <a:off x="1851075" y="1471276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teraktive Schaltfläche: Nächste(r) oder Weiter 10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69323555-4C18-4C2B-ACC8-723AB69A025D}"/>
              </a:ext>
            </a:extLst>
          </p:cNvPr>
          <p:cNvSpPr/>
          <p:nvPr/>
        </p:nvSpPr>
        <p:spPr>
          <a:xfrm>
            <a:off x="1851075" y="1923678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Interaktive Schaltfläche: Nächste(r) oder Weiter 11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5577E3DE-42A7-47A6-888A-A62F53ECD4B8}"/>
              </a:ext>
            </a:extLst>
          </p:cNvPr>
          <p:cNvSpPr/>
          <p:nvPr/>
        </p:nvSpPr>
        <p:spPr>
          <a:xfrm>
            <a:off x="1851075" y="2343349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Interaktive Schaltfläche: Nächste(r) oder Weiter 12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E2C4655F-3C12-4C30-8D83-2714EA27718E}"/>
              </a:ext>
            </a:extLst>
          </p:cNvPr>
          <p:cNvSpPr/>
          <p:nvPr/>
        </p:nvSpPr>
        <p:spPr>
          <a:xfrm>
            <a:off x="1857883" y="2773949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Interaktive Schaltfläche: Nächste(r) oder Weiter 13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0915F262-7445-4799-8CFF-4255DCDF08BF}"/>
              </a:ext>
            </a:extLst>
          </p:cNvPr>
          <p:cNvSpPr/>
          <p:nvPr/>
        </p:nvSpPr>
        <p:spPr>
          <a:xfrm>
            <a:off x="1857883" y="3191618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nteraktive Schaltfläche: Nächste(r) oder Weiter 14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F16F85FE-A1EC-4DFF-A703-0AF5D123BABF}"/>
              </a:ext>
            </a:extLst>
          </p:cNvPr>
          <p:cNvSpPr/>
          <p:nvPr/>
        </p:nvSpPr>
        <p:spPr>
          <a:xfrm>
            <a:off x="1859080" y="3609287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Interaktive Schaltfläche: Nächste(r) oder Weiter 15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F1E1FD51-B0B5-413E-B9E9-F106972150DD}"/>
              </a:ext>
            </a:extLst>
          </p:cNvPr>
          <p:cNvSpPr/>
          <p:nvPr/>
        </p:nvSpPr>
        <p:spPr>
          <a:xfrm>
            <a:off x="1851075" y="4026956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Interaktive Schaltfläche: Nächste(r) oder Weiter 1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31B93FC0-484C-40DD-BACE-F2FC08056C1A}"/>
              </a:ext>
            </a:extLst>
          </p:cNvPr>
          <p:cNvSpPr/>
          <p:nvPr/>
        </p:nvSpPr>
        <p:spPr>
          <a:xfrm>
            <a:off x="6488187" y="1478322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Interaktive Schaltfläche: Nächste(r) oder Weiter 1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0652D0C5-1F22-4668-9BE9-BE96EEA40D93}"/>
              </a:ext>
            </a:extLst>
          </p:cNvPr>
          <p:cNvSpPr/>
          <p:nvPr/>
        </p:nvSpPr>
        <p:spPr>
          <a:xfrm>
            <a:off x="6488187" y="1919665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Interaktive Schaltfläche: Nächste(r) oder Weiter 18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04A0D4F5-9C62-4AFB-A47C-D945814606FC}"/>
              </a:ext>
            </a:extLst>
          </p:cNvPr>
          <p:cNvSpPr/>
          <p:nvPr/>
        </p:nvSpPr>
        <p:spPr>
          <a:xfrm>
            <a:off x="6488187" y="2364551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Interaktive Schaltfläche: Nächste(r) oder Weiter 1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6E538EF1-1538-4B23-912F-57F27543BC93}"/>
              </a:ext>
            </a:extLst>
          </p:cNvPr>
          <p:cNvSpPr/>
          <p:nvPr/>
        </p:nvSpPr>
        <p:spPr>
          <a:xfrm>
            <a:off x="6488187" y="2780995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Interaktive Schaltfläche: Nächste(r) oder Weiter 2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39FC238-4931-4C99-8A79-8CE9C2C09C7D}"/>
              </a:ext>
            </a:extLst>
          </p:cNvPr>
          <p:cNvSpPr/>
          <p:nvPr/>
        </p:nvSpPr>
        <p:spPr>
          <a:xfrm>
            <a:off x="6489384" y="3191618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Interaktive Schaltfläche: Nächste(r) oder Weiter 21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737EA4F8-E17E-4E5D-A3FF-B7C0A531B7EE}"/>
              </a:ext>
            </a:extLst>
          </p:cNvPr>
          <p:cNvSpPr/>
          <p:nvPr/>
        </p:nvSpPr>
        <p:spPr>
          <a:xfrm>
            <a:off x="6488187" y="3609287"/>
            <a:ext cx="936104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631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teraktive Schaltfläche: Nächste(r) oder Weiter 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3E064F8-4D25-4C67-93D2-61F7B62589FE}"/>
              </a:ext>
            </a:extLst>
          </p:cNvPr>
          <p:cNvSpPr/>
          <p:nvPr/>
        </p:nvSpPr>
        <p:spPr>
          <a:xfrm>
            <a:off x="7955039" y="4525084"/>
            <a:ext cx="830624" cy="2965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Zurück oder Vorherige(r) 3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08F6CF0D-CC05-48C6-9811-20007432AE8B}"/>
              </a:ext>
            </a:extLst>
          </p:cNvPr>
          <p:cNvSpPr/>
          <p:nvPr/>
        </p:nvSpPr>
        <p:spPr>
          <a:xfrm>
            <a:off x="395536" y="4525084"/>
            <a:ext cx="830624" cy="29654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61F6A9-BDDF-48EC-86E5-4292315056F3}"/>
              </a:ext>
            </a:extLst>
          </p:cNvPr>
          <p:cNvSpPr txBox="1"/>
          <p:nvPr/>
        </p:nvSpPr>
        <p:spPr>
          <a:xfrm>
            <a:off x="1293164" y="4519466"/>
            <a:ext cx="1833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Zurück zur Anamnese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AB3C5F1-C684-4045-ADFE-760300860C0B}"/>
              </a:ext>
            </a:extLst>
          </p:cNvPr>
          <p:cNvSpPr txBox="1"/>
          <p:nvPr/>
        </p:nvSpPr>
        <p:spPr>
          <a:xfrm>
            <a:off x="5364088" y="4540453"/>
            <a:ext cx="2538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Weiter zu Differentialdiagnosen</a:t>
            </a:r>
          </a:p>
        </p:txBody>
      </p:sp>
      <p:pic>
        <p:nvPicPr>
          <p:cNvPr id="10" name="Grafik 9" descr="Ein Bild, das Person, drinnen enthält.&#10;&#10;Automatisch generierte Beschreibung">
            <a:extLst>
              <a:ext uri="{FF2B5EF4-FFF2-40B4-BE49-F238E27FC236}">
                <a16:creationId xmlns:a16="http://schemas.microsoft.com/office/drawing/2014/main" id="{6DEC0DC8-F274-41FD-B07C-6E067C2C87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59801" y="428431"/>
            <a:ext cx="4248473" cy="3933598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E1B68FBB-C014-4224-AEEA-295A43AD8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771550"/>
            <a:ext cx="2936165" cy="720080"/>
          </a:xfrm>
        </p:spPr>
        <p:txBody>
          <a:bodyPr/>
          <a:lstStyle/>
          <a:p>
            <a:r>
              <a:rPr lang="de-DE" dirty="0"/>
              <a:t>Untersuchung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5FA2B1E-29BF-44D5-B704-1D16D04CA3E8}"/>
              </a:ext>
            </a:extLst>
          </p:cNvPr>
          <p:cNvSpPr txBox="1"/>
          <p:nvPr/>
        </p:nvSpPr>
        <p:spPr>
          <a:xfrm>
            <a:off x="251520" y="1556087"/>
            <a:ext cx="352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Die Haut fühlt sich normal warm und weich an. Für Darmgeräusche und Palpationsbefund nebenstehende Grafik nutzen.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6" name="Interaktive Schaltfläche: Nächste(r) oder Weiter 1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36428B72-C122-4C64-B059-5274D4814666}"/>
              </a:ext>
            </a:extLst>
          </p:cNvPr>
          <p:cNvSpPr/>
          <p:nvPr/>
        </p:nvSpPr>
        <p:spPr>
          <a:xfrm>
            <a:off x="5298369" y="2067835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Interaktive Schaltfläche: Nächste(r) oder Weiter 1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657887D-1301-4441-B4DC-445C16BC7FB2}"/>
              </a:ext>
            </a:extLst>
          </p:cNvPr>
          <p:cNvSpPr/>
          <p:nvPr/>
        </p:nvSpPr>
        <p:spPr>
          <a:xfrm>
            <a:off x="6538581" y="2067834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Interaktive Schaltfläche: Nächste(r) oder Weiter 1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E33850E9-0AB4-49AA-8456-4B5D5564FF58}"/>
              </a:ext>
            </a:extLst>
          </p:cNvPr>
          <p:cNvSpPr/>
          <p:nvPr/>
        </p:nvSpPr>
        <p:spPr>
          <a:xfrm>
            <a:off x="6568995" y="2863305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Interaktive Schaltfläche: Nächste(r) oder Weiter 18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AF40734-C8FB-4EE1-8BD7-BDD8008ED52B}"/>
              </a:ext>
            </a:extLst>
          </p:cNvPr>
          <p:cNvSpPr/>
          <p:nvPr/>
        </p:nvSpPr>
        <p:spPr>
          <a:xfrm>
            <a:off x="5295804" y="2848889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Interaktive Schaltfläche: Nächste(r) oder Weiter 1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E24A2712-4521-4D87-AEAF-85F7E1BD8457}"/>
              </a:ext>
            </a:extLst>
          </p:cNvPr>
          <p:cNvSpPr/>
          <p:nvPr/>
        </p:nvSpPr>
        <p:spPr>
          <a:xfrm>
            <a:off x="4160284" y="2304656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Interaktive Schaltfläche: Nächste(r) oder Weiter 2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06A0CF1F-9379-444D-8E6F-4D1468B20AD5}"/>
              </a:ext>
            </a:extLst>
          </p:cNvPr>
          <p:cNvSpPr/>
          <p:nvPr/>
        </p:nvSpPr>
        <p:spPr>
          <a:xfrm>
            <a:off x="5580112" y="3795886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Interaktive Schaltfläche: Nächste(r) oder Weiter 21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84FBD27-19A5-4ED4-8E35-3BAA195D9B91}"/>
              </a:ext>
            </a:extLst>
          </p:cNvPr>
          <p:cNvSpPr/>
          <p:nvPr/>
        </p:nvSpPr>
        <p:spPr>
          <a:xfrm>
            <a:off x="4783288" y="4015208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Interaktive Schaltfläche: Nächste(r) oder Weiter 2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587CC8C-3A72-4463-BAF8-45009ED63A11}"/>
              </a:ext>
            </a:extLst>
          </p:cNvPr>
          <p:cNvSpPr/>
          <p:nvPr/>
        </p:nvSpPr>
        <p:spPr>
          <a:xfrm>
            <a:off x="6525689" y="4000511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Bauch">
            <a:hlinkClick r:id="" action="ppaction://media"/>
            <a:extLst>
              <a:ext uri="{FF2B5EF4-FFF2-40B4-BE49-F238E27FC236}">
                <a16:creationId xmlns:a16="http://schemas.microsoft.com/office/drawing/2014/main" id="{BEADEFA4-89F6-4789-879D-F9DF775C537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19892" y="2030199"/>
            <a:ext cx="487363" cy="487363"/>
          </a:xfrm>
          <a:prstGeom prst="rect">
            <a:avLst/>
          </a:prstGeom>
        </p:spPr>
      </p:pic>
      <p:pic>
        <p:nvPicPr>
          <p:cNvPr id="27" name="Bauch">
            <a:hlinkClick r:id="" action="ppaction://media"/>
            <a:extLst>
              <a:ext uri="{FF2B5EF4-FFF2-40B4-BE49-F238E27FC236}">
                <a16:creationId xmlns:a16="http://schemas.microsoft.com/office/drawing/2014/main" id="{3E210E0C-8E62-404D-9029-E0FB4F46CDA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36093" y="2779021"/>
            <a:ext cx="487363" cy="487363"/>
          </a:xfrm>
          <a:prstGeom prst="rect">
            <a:avLst/>
          </a:prstGeom>
        </p:spPr>
      </p:pic>
      <p:pic>
        <p:nvPicPr>
          <p:cNvPr id="28" name="Bauch">
            <a:hlinkClick r:id="" action="ppaction://media"/>
            <a:extLst>
              <a:ext uri="{FF2B5EF4-FFF2-40B4-BE49-F238E27FC236}">
                <a16:creationId xmlns:a16="http://schemas.microsoft.com/office/drawing/2014/main" id="{316877C7-4DE1-4F97-A157-0A7F1CE5209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009909" y="2004172"/>
            <a:ext cx="487363" cy="487363"/>
          </a:xfrm>
          <a:prstGeom prst="rect">
            <a:avLst/>
          </a:prstGeom>
        </p:spPr>
      </p:pic>
      <p:pic>
        <p:nvPicPr>
          <p:cNvPr id="29" name="Bauch">
            <a:hlinkClick r:id="" action="ppaction://media"/>
            <a:extLst>
              <a:ext uri="{FF2B5EF4-FFF2-40B4-BE49-F238E27FC236}">
                <a16:creationId xmlns:a16="http://schemas.microsoft.com/office/drawing/2014/main" id="{5CB6075D-E8EF-4F27-8904-06928D9D690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005970" y="284888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888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888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888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Labor </a:t>
            </a:r>
            <a:r>
              <a:rPr lang="de-DE" sz="1400" dirty="0">
                <a:solidFill>
                  <a:schemeClr val="tx1"/>
                </a:solidFill>
              </a:rPr>
              <a:t>welche Untersuchungen sind indiziert?</a:t>
            </a:r>
          </a:p>
        </p:txBody>
      </p:sp>
      <p:sp>
        <p:nvSpPr>
          <p:cNvPr id="3" name="Interaktive Schaltfläche: Nächste(r) oder Weiter 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3E064F8-4D25-4C67-93D2-61F7B62589FE}"/>
              </a:ext>
            </a:extLst>
          </p:cNvPr>
          <p:cNvSpPr/>
          <p:nvPr/>
        </p:nvSpPr>
        <p:spPr>
          <a:xfrm>
            <a:off x="7955039" y="4525084"/>
            <a:ext cx="830624" cy="2965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Zurück oder Vorherige(r) 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8F6CF0D-CC05-48C6-9811-20007432AE8B}"/>
              </a:ext>
            </a:extLst>
          </p:cNvPr>
          <p:cNvSpPr/>
          <p:nvPr/>
        </p:nvSpPr>
        <p:spPr>
          <a:xfrm>
            <a:off x="395536" y="4525084"/>
            <a:ext cx="830624" cy="29654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61F6A9-BDDF-48EC-86E5-4292315056F3}"/>
              </a:ext>
            </a:extLst>
          </p:cNvPr>
          <p:cNvSpPr txBox="1"/>
          <p:nvPr/>
        </p:nvSpPr>
        <p:spPr>
          <a:xfrm>
            <a:off x="1298168" y="4488690"/>
            <a:ext cx="3201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Zurück zu Differentialdiagnosen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AB3C5F1-C684-4045-ADFE-760300860C0B}"/>
              </a:ext>
            </a:extLst>
          </p:cNvPr>
          <p:cNvSpPr txBox="1"/>
          <p:nvPr/>
        </p:nvSpPr>
        <p:spPr>
          <a:xfrm>
            <a:off x="5650783" y="448869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Weiter zum Ultraschall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F93AD5D-B626-45D4-8F21-1F35F24065C0}"/>
              </a:ext>
            </a:extLst>
          </p:cNvPr>
          <p:cNvSpPr txBox="1"/>
          <p:nvPr/>
        </p:nvSpPr>
        <p:spPr>
          <a:xfrm>
            <a:off x="323528" y="1610905"/>
            <a:ext cx="9306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Basislabor mit kleinem Blutbild plus Gerinnung, CRP und Nierenwerten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7401E6A-983B-40E5-A89F-B79E756FF9E3}"/>
              </a:ext>
            </a:extLst>
          </p:cNvPr>
          <p:cNvSpPr txBox="1"/>
          <p:nvPr/>
        </p:nvSpPr>
        <p:spPr>
          <a:xfrm>
            <a:off x="313656" y="2091327"/>
            <a:ext cx="4576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Herzspezifische Werte wie Troponin und Myoglobin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66A136C-39AE-428A-B362-B10BCA3BFC30}"/>
              </a:ext>
            </a:extLst>
          </p:cNvPr>
          <p:cNvSpPr txBox="1"/>
          <p:nvPr/>
        </p:nvSpPr>
        <p:spPr>
          <a:xfrm>
            <a:off x="323528" y="2545647"/>
            <a:ext cx="62655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/>
              <a:t>Abdomenspezifische Werte wie Cholestase und Leber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EF206B2-3F4A-4887-8346-1D02D74E4517}"/>
              </a:ext>
            </a:extLst>
          </p:cNvPr>
          <p:cNvSpPr txBox="1"/>
          <p:nvPr/>
        </p:nvSpPr>
        <p:spPr>
          <a:xfrm>
            <a:off x="323528" y="2999968"/>
            <a:ext cx="38068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Procalcitonin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FD077E3-027A-4484-A504-FEA0889F97FC}"/>
              </a:ext>
            </a:extLst>
          </p:cNvPr>
          <p:cNvSpPr txBox="1"/>
          <p:nvPr/>
        </p:nvSpPr>
        <p:spPr>
          <a:xfrm>
            <a:off x="323528" y="3459147"/>
            <a:ext cx="38068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D-Dimere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D6079CC-FA38-4E69-BD9D-10373792F0DC}"/>
              </a:ext>
            </a:extLst>
          </p:cNvPr>
          <p:cNvSpPr txBox="1"/>
          <p:nvPr/>
        </p:nvSpPr>
        <p:spPr>
          <a:xfrm>
            <a:off x="313656" y="3896628"/>
            <a:ext cx="38068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Urinstatus</a:t>
            </a:r>
          </a:p>
        </p:txBody>
      </p:sp>
      <p:sp>
        <p:nvSpPr>
          <p:cNvPr id="5" name="Interaktive Schaltfläche: Nächste(r) oder Weiter 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875F1B1-169B-443A-A8C0-24EF89EF67B1}"/>
              </a:ext>
            </a:extLst>
          </p:cNvPr>
          <p:cNvSpPr/>
          <p:nvPr/>
        </p:nvSpPr>
        <p:spPr>
          <a:xfrm>
            <a:off x="6624633" y="1692588"/>
            <a:ext cx="1223326" cy="209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nteraktive Schaltfläche: Nächste(r) oder Weiter 1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F6B98F80-FC98-4A9A-86EF-E85263B320DB}"/>
              </a:ext>
            </a:extLst>
          </p:cNvPr>
          <p:cNvSpPr/>
          <p:nvPr/>
        </p:nvSpPr>
        <p:spPr>
          <a:xfrm>
            <a:off x="6629134" y="2155802"/>
            <a:ext cx="1223326" cy="209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Interaktive Schaltfläche: Nächste(r) oder Weiter 1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86D3B93B-8FBF-4459-8A36-15E4B7EEFF74}"/>
              </a:ext>
            </a:extLst>
          </p:cNvPr>
          <p:cNvSpPr/>
          <p:nvPr/>
        </p:nvSpPr>
        <p:spPr>
          <a:xfrm>
            <a:off x="6624633" y="2600749"/>
            <a:ext cx="1223326" cy="209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Interaktive Schaltfläche: Nächste(r) oder Weiter 1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657BE1A-89A6-45A1-B3A2-FEBF13C714A1}"/>
              </a:ext>
            </a:extLst>
          </p:cNvPr>
          <p:cNvSpPr/>
          <p:nvPr/>
        </p:nvSpPr>
        <p:spPr>
          <a:xfrm>
            <a:off x="6624633" y="3064443"/>
            <a:ext cx="1223326" cy="209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Interaktive Schaltfläche: Nächste(r) oder Weiter 1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A045E20-B18A-43C4-8C0F-DB28098A93DC}"/>
              </a:ext>
            </a:extLst>
          </p:cNvPr>
          <p:cNvSpPr/>
          <p:nvPr/>
        </p:nvSpPr>
        <p:spPr>
          <a:xfrm>
            <a:off x="6620176" y="3523622"/>
            <a:ext cx="1223326" cy="209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Interaktive Schaltfläche: Nächste(r) oder Weiter 18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659E158B-681D-4C44-8734-4B10A8B8A9FC}"/>
              </a:ext>
            </a:extLst>
          </p:cNvPr>
          <p:cNvSpPr/>
          <p:nvPr/>
        </p:nvSpPr>
        <p:spPr>
          <a:xfrm>
            <a:off x="6636450" y="4000296"/>
            <a:ext cx="1223326" cy="209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154661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Standard">
      <a:dk1>
        <a:srgbClr val="000000"/>
      </a:dk1>
      <a:lt1>
        <a:srgbClr val="FFFFFF"/>
      </a:lt1>
      <a:dk2>
        <a:srgbClr val="CDD7D9"/>
      </a:dk2>
      <a:lt2>
        <a:srgbClr val="434343"/>
      </a:lt2>
      <a:accent1>
        <a:srgbClr val="0056A2"/>
      </a:accent1>
      <a:accent2>
        <a:srgbClr val="00AEEB"/>
      </a:accent2>
      <a:accent3>
        <a:srgbClr val="8DD449"/>
      </a:accent3>
      <a:accent4>
        <a:srgbClr val="FFC000"/>
      </a:accent4>
      <a:accent5>
        <a:srgbClr val="FF0000"/>
      </a:accent5>
      <a:accent6>
        <a:srgbClr val="7030A0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473</Words>
  <Application>Microsoft Office PowerPoint</Application>
  <PresentationFormat>Bildschirmpräsentation (16:9)</PresentationFormat>
  <Paragraphs>105</Paragraphs>
  <Slides>13</Slides>
  <Notes>0</Notes>
  <HiddenSlides>0</HiddenSlides>
  <MMClips>11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Larissa</vt:lpstr>
      <vt:lpstr>Bauchschmerzen in der Notaufnahme</vt:lpstr>
      <vt:lpstr>Wie? Was? Wo? </vt:lpstr>
      <vt:lpstr>Einleitung </vt:lpstr>
      <vt:lpstr>Samstagmittag 12:15 Uhr… </vt:lpstr>
      <vt:lpstr>PowerPoint-Präsentation</vt:lpstr>
      <vt:lpstr>Blutgasanalyse</vt:lpstr>
      <vt:lpstr>Anamnese für Informationen entsprechenden Knopf drücken</vt:lpstr>
      <vt:lpstr>Untersuchung</vt:lpstr>
      <vt:lpstr>Labor welche Untersuchungen sind indiziert?</vt:lpstr>
      <vt:lpstr>Ultraschall</vt:lpstr>
      <vt:lpstr>Weitere Ressourcen können bei Bedarf eingesetzt werden </vt:lpstr>
      <vt:lpstr>Weiteres Management bei unkomplizierter Divertikulitis</vt:lpstr>
      <vt:lpstr>Bauchschmerzen in der Notaufnahme</vt:lpstr>
    </vt:vector>
  </TitlesOfParts>
  <Company>Universitätsklinikum Jena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Böttner, Anne</dc:creator>
  <cp:lastModifiedBy>Felix Wehking</cp:lastModifiedBy>
  <cp:revision>35</cp:revision>
  <dcterms:created xsi:type="dcterms:W3CDTF">2015-11-23T14:52:59Z</dcterms:created>
  <dcterms:modified xsi:type="dcterms:W3CDTF">2022-07-01T07:53:48Z</dcterms:modified>
</cp:coreProperties>
</file>